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94" r:id="rId3"/>
    <p:sldId id="328" r:id="rId4"/>
    <p:sldId id="353" r:id="rId5"/>
    <p:sldId id="371" r:id="rId6"/>
    <p:sldId id="370" r:id="rId7"/>
    <p:sldId id="344" r:id="rId8"/>
    <p:sldId id="286" r:id="rId9"/>
    <p:sldId id="332" r:id="rId10"/>
    <p:sldId id="331" r:id="rId11"/>
    <p:sldId id="269" r:id="rId12"/>
    <p:sldId id="334" r:id="rId13"/>
    <p:sldId id="345" r:id="rId14"/>
    <p:sldId id="341" r:id="rId15"/>
    <p:sldId id="366" r:id="rId16"/>
    <p:sldId id="360" r:id="rId17"/>
    <p:sldId id="361" r:id="rId18"/>
    <p:sldId id="362" r:id="rId19"/>
    <p:sldId id="342" r:id="rId20"/>
    <p:sldId id="356" r:id="rId21"/>
    <p:sldId id="357" r:id="rId22"/>
    <p:sldId id="355" r:id="rId23"/>
    <p:sldId id="358" r:id="rId24"/>
    <p:sldId id="369" r:id="rId25"/>
    <p:sldId id="368" r:id="rId26"/>
    <p:sldId id="33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769"/>
    <a:srgbClr val="ADFEAD"/>
    <a:srgbClr val="FFFF00"/>
    <a:srgbClr val="FFFFFF"/>
    <a:srgbClr val="207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020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A8FB4-AC3C-4B64-B408-C2AD76139FDB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CAD2-68FE-4CB0-B2E9-FE0FCF5755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589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87AA2-F4E9-465C-84CA-10574A1B3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14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87AA2-F4E9-465C-84CA-10574A1B39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24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CAD2-68FE-4CB0-B2E9-FE0FCF5755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64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CAD2-68FE-4CB0-B2E9-FE0FCF5755C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791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CAD2-68FE-4CB0-B2E9-FE0FCF5755C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09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CAD2-68FE-4CB0-B2E9-FE0FCF5755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45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3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82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584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4650F-A142-4E79-9F26-998FA67BA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EEFF20-BB23-4512-9A3F-99A2ABF90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01E000-08F2-4BFB-8D10-D447AE86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D5CD6F-72C8-434E-9D07-E9D8232E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F6FA5D-2E0C-4222-9B2B-1C908B28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176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6C8DB-C942-4EC2-92C0-423AC516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BFC72-1617-4638-887C-38C5CA9E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0DB92-100D-40B9-A490-7227C5B1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B86AD4-EF1F-47F7-BEA0-F164B033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968FB5-B449-4FF5-B7F5-3429F742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183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9BECA-F33D-4F6A-9EBD-094EC6FB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2A10BF-1CBD-43FE-B2F2-CCF1260B2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423A58-8209-41CB-B243-66B6E9B2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39D4FC-D201-4D5A-B6DE-83B4EB14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77A441-524B-4C47-A65B-AEBEB7B1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33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29DC0-897C-4C91-B944-89A6518F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3E26C-FF65-45AA-BC32-BFB966E36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C7D353-567D-4494-B53A-874888CCD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1D43C6-71C2-4874-9229-934B7355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54B461-760F-419C-AACA-793C0937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3DC14E-C208-4664-ACFA-5049BDE6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694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436B7-886F-4201-A901-15EDE7EB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D3C725-B1AB-43D8-BC6F-32EE7207F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C98334-C448-4E53-B200-BB98E6C14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52906D-4FE7-4A51-A702-03BAB3806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B9A424-223D-4EC2-9809-E0054645C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3FED78-889D-44D9-87D4-3AC7DD26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E7BF3F-8FAF-4CC2-8DD4-2A3CC2EB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99E2CF-BDC6-42A0-A380-77CE6FE5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597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F790F-28B9-44BE-B925-10240CCD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0C1C94-D2AF-4205-8F7A-3D8F7779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A165C0-D0B8-4A6D-B713-9E620CD30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6B5A43-114A-4393-937F-903DAA42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72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1BC875-DD74-4700-A9B7-7921932E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1C096E-F417-4B45-9A77-389BAC37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D91638-0650-41EE-B1FD-A427551D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848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DE379-A5D7-4909-95EF-E913C13F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37455-BFB3-4B39-9600-9B16219BD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889ACA-2298-44BF-9194-070C11108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06DA3E-7124-4F69-B56F-7B18D197C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1B76BC-6B70-445F-AB0A-5C35F57E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D0DF00-DF9C-4D33-928F-EDB131B8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99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865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779EC-331F-4B20-BFAA-9CF678ED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282C34-AF7C-4626-8977-2FB379650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DB3BD0-10EE-4740-8C49-EB3A6936D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6728CC-3C20-400A-B9CA-BAB208D0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2FA3E8-1415-4754-A36E-6604D174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D76C64-472D-449B-9904-85AB5722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29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6914B-CCF9-404A-BE43-98AFFF8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4A5425-EDFA-4590-8073-2FF8971EE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93E915-510F-4FCC-BF32-EEE707C1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126AF-DE26-49D6-9EB4-3BA62640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CA1FE-CCFF-4E3D-9144-3BF84878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356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AECA44-BF23-4D38-9EFB-A4D27F7B6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E4711B-DAFB-45FA-B211-8AFDA196E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B9C01-5DA4-406C-8BE1-A9301BD4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BF31A9-788C-4D13-94E4-EDD080CE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176E9A-D398-484D-85A9-B96D5BDA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69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8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61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31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76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5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8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9E56A-DE12-45F9-984E-84FD8BE0DEB0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8025E-DF6B-4280-975B-BA2DFF76E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3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E7FAAE-FF87-40C1-B50B-141A0D7B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7BAF4C-B2E7-4D23-88B2-0BA6C32DB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C33E-E38C-43E4-B57E-C421C17D6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17E82-B803-4514-AD65-693E2D2B7463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A2BF8A-F066-4ED5-A9FF-28D4EF37F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FEFF91-588B-40F0-B8DC-6C88D3963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11B4A-CA78-43FF-B3BD-C3EF7017F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0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1.emf"/><Relationship Id="rId36" Type="http://schemas.openxmlformats.org/officeDocument/2006/relationships/image" Target="../media/image3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221.png"/><Relationship Id="rId51" Type="http://schemas.openxmlformats.org/officeDocument/2006/relationships/image" Target="../media/image139.png"/><Relationship Id="rId3" Type="http://schemas.openxmlformats.org/officeDocument/2006/relationships/image" Target="../media/image920.png"/><Relationship Id="rId34" Type="http://schemas.openxmlformats.org/officeDocument/2006/relationships/image" Target="../media/image951.png"/><Relationship Id="rId42" Type="http://schemas.openxmlformats.org/officeDocument/2006/relationships/image" Target="../media/image125.png"/><Relationship Id="rId47" Type="http://schemas.openxmlformats.org/officeDocument/2006/relationships/image" Target="../media/image132.png"/><Relationship Id="rId50" Type="http://schemas.openxmlformats.org/officeDocument/2006/relationships/image" Target="../media/image137.png"/><Relationship Id="rId55" Type="http://schemas.openxmlformats.org/officeDocument/2006/relationships/image" Target="../media/image149.png"/><Relationship Id="rId33" Type="http://schemas.openxmlformats.org/officeDocument/2006/relationships/image" Target="../media/image941.png"/><Relationship Id="rId38" Type="http://schemas.openxmlformats.org/officeDocument/2006/relationships/image" Target="../media/image1211.png"/><Relationship Id="rId46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41" Type="http://schemas.openxmlformats.org/officeDocument/2006/relationships/image" Target="../media/image1240.png"/><Relationship Id="rId54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32" Type="http://schemas.openxmlformats.org/officeDocument/2006/relationships/image" Target="../media/image930.png"/><Relationship Id="rId37" Type="http://schemas.openxmlformats.org/officeDocument/2006/relationships/image" Target="../media/image980.png"/><Relationship Id="rId40" Type="http://schemas.openxmlformats.org/officeDocument/2006/relationships/image" Target="../media/image1230.png"/><Relationship Id="rId45" Type="http://schemas.openxmlformats.org/officeDocument/2006/relationships/image" Target="../media/image130.png"/><Relationship Id="rId53" Type="http://schemas.openxmlformats.org/officeDocument/2006/relationships/image" Target="../media/image141.png"/><Relationship Id="rId36" Type="http://schemas.openxmlformats.org/officeDocument/2006/relationships/image" Target="../media/image971.png"/><Relationship Id="rId49" Type="http://schemas.openxmlformats.org/officeDocument/2006/relationships/image" Target="../media/image134.png"/><Relationship Id="rId31" Type="http://schemas.openxmlformats.org/officeDocument/2006/relationships/image" Target="../media/image720.png"/><Relationship Id="rId44" Type="http://schemas.openxmlformats.org/officeDocument/2006/relationships/image" Target="../media/image128.png"/><Relationship Id="rId52" Type="http://schemas.openxmlformats.org/officeDocument/2006/relationships/image" Target="../media/image140.png"/><Relationship Id="rId30" Type="http://schemas.openxmlformats.org/officeDocument/2006/relationships/image" Target="../media/image711.png"/><Relationship Id="rId35" Type="http://schemas.openxmlformats.org/officeDocument/2006/relationships/image" Target="../media/image961.png"/><Relationship Id="rId43" Type="http://schemas.openxmlformats.org/officeDocument/2006/relationships/image" Target="../media/image127.png"/><Relationship Id="rId48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2.png"/><Relationship Id="rId26" Type="http://schemas.openxmlformats.org/officeDocument/2006/relationships/image" Target="../media/image2500.png"/><Relationship Id="rId13" Type="http://schemas.openxmlformats.org/officeDocument/2006/relationships/image" Target="../media/image1200.png"/><Relationship Id="rId39" Type="http://schemas.openxmlformats.org/officeDocument/2006/relationships/image" Target="../media/image237.png"/><Relationship Id="rId21" Type="http://schemas.openxmlformats.org/officeDocument/2006/relationships/image" Target="../media/image215.png"/><Relationship Id="rId34" Type="http://schemas.openxmlformats.org/officeDocument/2006/relationships/image" Target="../media/image232.png"/><Relationship Id="rId47" Type="http://schemas.openxmlformats.org/officeDocument/2006/relationships/image" Target="../media/image245.png"/><Relationship Id="rId63" Type="http://schemas.openxmlformats.org/officeDocument/2006/relationships/image" Target="../media/image256.png"/><Relationship Id="rId68" Type="http://schemas.openxmlformats.org/officeDocument/2006/relationships/image" Target="../media/image262.png"/><Relationship Id="rId76" Type="http://schemas.openxmlformats.org/officeDocument/2006/relationships/image" Target="../media/image114.png"/><Relationship Id="rId71" Type="http://schemas.openxmlformats.org/officeDocument/2006/relationships/image" Target="../media/image265.png"/><Relationship Id="rId16" Type="http://schemas.openxmlformats.org/officeDocument/2006/relationships/image" Target="../media/image1500.png"/><Relationship Id="rId29" Type="http://schemas.openxmlformats.org/officeDocument/2006/relationships/image" Target="../media/image220.png"/><Relationship Id="rId32" Type="http://schemas.openxmlformats.org/officeDocument/2006/relationships/image" Target="../media/image230.png"/><Relationship Id="rId37" Type="http://schemas.openxmlformats.org/officeDocument/2006/relationships/image" Target="../media/image235.png"/><Relationship Id="rId40" Type="http://schemas.openxmlformats.org/officeDocument/2006/relationships/image" Target="../media/image238.png"/><Relationship Id="rId45" Type="http://schemas.openxmlformats.org/officeDocument/2006/relationships/image" Target="../media/image241.png"/><Relationship Id="rId53" Type="http://schemas.openxmlformats.org/officeDocument/2006/relationships/image" Target="../media/image251.png"/><Relationship Id="rId66" Type="http://schemas.openxmlformats.org/officeDocument/2006/relationships/image" Target="../media/image259.png"/><Relationship Id="rId74" Type="http://schemas.openxmlformats.org/officeDocument/2006/relationships/image" Target="../media/image268.png"/><Relationship Id="rId61" Type="http://schemas.openxmlformats.org/officeDocument/2006/relationships/image" Target="../media/image254.png"/><Relationship Id="rId19" Type="http://schemas.openxmlformats.org/officeDocument/2006/relationships/image" Target="../media/image213.png"/><Relationship Id="rId22" Type="http://schemas.openxmlformats.org/officeDocument/2006/relationships/image" Target="../media/image216.png"/><Relationship Id="rId27" Type="http://schemas.openxmlformats.org/officeDocument/2006/relationships/image" Target="../media/image218.png"/><Relationship Id="rId30" Type="http://schemas.openxmlformats.org/officeDocument/2006/relationships/image" Target="../media/image228.png"/><Relationship Id="rId35" Type="http://schemas.openxmlformats.org/officeDocument/2006/relationships/image" Target="../media/image233.png"/><Relationship Id="rId43" Type="http://schemas.openxmlformats.org/officeDocument/2006/relationships/image" Target="../media/image260.png"/><Relationship Id="rId48" Type="http://schemas.openxmlformats.org/officeDocument/2006/relationships/image" Target="../media/image246.png"/><Relationship Id="rId64" Type="http://schemas.openxmlformats.org/officeDocument/2006/relationships/image" Target="../media/image257.png"/><Relationship Id="rId69" Type="http://schemas.openxmlformats.org/officeDocument/2006/relationships/image" Target="../media/image263.png"/><Relationship Id="rId77" Type="http://schemas.openxmlformats.org/officeDocument/2006/relationships/image" Target="../media/image115.png"/><Relationship Id="rId72" Type="http://schemas.openxmlformats.org/officeDocument/2006/relationships/image" Target="../media/image266.png"/><Relationship Id="rId17" Type="http://schemas.openxmlformats.org/officeDocument/2006/relationships/image" Target="../media/image2110.png"/><Relationship Id="rId25" Type="http://schemas.openxmlformats.org/officeDocument/2006/relationships/image" Target="../media/image2400.png"/><Relationship Id="rId33" Type="http://schemas.openxmlformats.org/officeDocument/2006/relationships/image" Target="../media/image231.png"/><Relationship Id="rId12" Type="http://schemas.openxmlformats.org/officeDocument/2006/relationships/image" Target="../media/image1110.png"/><Relationship Id="rId38" Type="http://schemas.openxmlformats.org/officeDocument/2006/relationships/image" Target="../media/image236.png"/><Relationship Id="rId46" Type="http://schemas.openxmlformats.org/officeDocument/2006/relationships/image" Target="../media/image242.png"/><Relationship Id="rId59" Type="http://schemas.openxmlformats.org/officeDocument/2006/relationships/image" Target="../media/image660.png"/><Relationship Id="rId67" Type="http://schemas.openxmlformats.org/officeDocument/2006/relationships/image" Target="../media/image261.png"/><Relationship Id="rId20" Type="http://schemas.openxmlformats.org/officeDocument/2006/relationships/image" Target="../media/image214.png"/><Relationship Id="rId41" Type="http://schemas.openxmlformats.org/officeDocument/2006/relationships/image" Target="../media/image780.png"/><Relationship Id="rId62" Type="http://schemas.openxmlformats.org/officeDocument/2006/relationships/image" Target="../media/image113.png"/><Relationship Id="rId70" Type="http://schemas.openxmlformats.org/officeDocument/2006/relationships/image" Target="../media/image264.png"/><Relationship Id="rId75" Type="http://schemas.openxmlformats.org/officeDocument/2006/relationships/image" Target="../media/image153.png"/><Relationship Id="rId1" Type="http://schemas.openxmlformats.org/officeDocument/2006/relationships/slideLayout" Target="../slideLayouts/slideLayout13.xml"/><Relationship Id="rId15" Type="http://schemas.openxmlformats.org/officeDocument/2006/relationships/image" Target="../media/image1400.png"/><Relationship Id="rId23" Type="http://schemas.openxmlformats.org/officeDocument/2006/relationships/image" Target="../media/image217.png"/><Relationship Id="rId28" Type="http://schemas.openxmlformats.org/officeDocument/2006/relationships/image" Target="../media/image219.png"/><Relationship Id="rId36" Type="http://schemas.openxmlformats.org/officeDocument/2006/relationships/image" Target="../media/image234.png"/><Relationship Id="rId49" Type="http://schemas.openxmlformats.org/officeDocument/2006/relationships/image" Target="../media/image790.png"/><Relationship Id="rId31" Type="http://schemas.openxmlformats.org/officeDocument/2006/relationships/image" Target="../media/image229.png"/><Relationship Id="rId44" Type="http://schemas.openxmlformats.org/officeDocument/2006/relationships/image" Target="../media/image240.png"/><Relationship Id="rId52" Type="http://schemas.openxmlformats.org/officeDocument/2006/relationships/image" Target="../media/image250.png"/><Relationship Id="rId60" Type="http://schemas.openxmlformats.org/officeDocument/2006/relationships/image" Target="../media/image670.png"/><Relationship Id="rId65" Type="http://schemas.openxmlformats.org/officeDocument/2006/relationships/image" Target="../media/image258.png"/><Relationship Id="rId73" Type="http://schemas.openxmlformats.org/officeDocument/2006/relationships/image" Target="../media/image2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86.png"/><Relationship Id="rId3" Type="http://schemas.openxmlformats.org/officeDocument/2006/relationships/image" Target="../media/image600.png"/><Relationship Id="rId7" Type="http://schemas.openxmlformats.org/officeDocument/2006/relationships/image" Target="../media/image69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0.png"/><Relationship Id="rId11" Type="http://schemas.openxmlformats.org/officeDocument/2006/relationships/image" Target="../media/image77.png"/><Relationship Id="rId5" Type="http://schemas.openxmlformats.org/officeDocument/2006/relationships/image" Target="../media/image620.png"/><Relationship Id="rId15" Type="http://schemas.openxmlformats.org/officeDocument/2006/relationships/image" Target="../media/image88.png"/><Relationship Id="rId10" Type="http://schemas.openxmlformats.org/officeDocument/2006/relationships/image" Target="../media/image721.png"/><Relationship Id="rId4" Type="http://schemas.openxmlformats.org/officeDocument/2006/relationships/image" Target="../media/image610.png"/><Relationship Id="rId9" Type="http://schemas.openxmlformats.org/officeDocument/2006/relationships/image" Target="../media/image710.pn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7" Type="http://schemas.openxmlformats.org/officeDocument/2006/relationships/image" Target="../media/image1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0.png"/><Relationship Id="rId11" Type="http://schemas.openxmlformats.org/officeDocument/2006/relationships/image" Target="../media/image17.jpg"/><Relationship Id="rId5" Type="http://schemas.openxmlformats.org/officeDocument/2006/relationships/image" Target="../media/image1610.png"/><Relationship Id="rId10" Type="http://schemas.openxmlformats.org/officeDocument/2006/relationships/image" Target="../media/image16.jpg"/><Relationship Id="rId9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272.png"/><Relationship Id="rId12" Type="http://schemas.openxmlformats.org/officeDocument/2006/relationships/image" Target="../media/image27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3.png"/><Relationship Id="rId5" Type="http://schemas.openxmlformats.org/officeDocument/2006/relationships/image" Target="../media/image270.png"/><Relationship Id="rId10" Type="http://schemas.openxmlformats.org/officeDocument/2006/relationships/image" Target="../media/image271.png"/><Relationship Id="rId4" Type="http://schemas.openxmlformats.org/officeDocument/2006/relationships/image" Target="../media/image93.png"/><Relationship Id="rId9" Type="http://schemas.openxmlformats.org/officeDocument/2006/relationships/image" Target="../media/image27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17" Type="http://schemas.openxmlformats.org/officeDocument/2006/relationships/image" Target="../media/image24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286.png"/><Relationship Id="rId5" Type="http://schemas.openxmlformats.org/officeDocument/2006/relationships/image" Target="../media/image96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4" Type="http://schemas.openxmlformats.org/officeDocument/2006/relationships/image" Target="../media/image95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8" Type="http://schemas.openxmlformats.org/officeDocument/2006/relationships/image" Target="../media/image321.png"/><Relationship Id="rId3" Type="http://schemas.openxmlformats.org/officeDocument/2006/relationships/image" Target="../media/image107.png"/><Relationship Id="rId21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06.png"/><Relationship Id="rId16" Type="http://schemas.openxmlformats.org/officeDocument/2006/relationships/image" Target="../media/image3191.png"/><Relationship Id="rId20" Type="http://schemas.openxmlformats.org/officeDocument/2006/relationships/image" Target="../media/image3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23.png"/><Relationship Id="rId5" Type="http://schemas.openxmlformats.org/officeDocument/2006/relationships/image" Target="../media/image109.png"/><Relationship Id="rId23" Type="http://schemas.openxmlformats.org/officeDocument/2006/relationships/image" Target="../media/image144.png"/><Relationship Id="rId28" Type="http://schemas.openxmlformats.org/officeDocument/2006/relationships/image" Target="../media/image2930.png"/><Relationship Id="rId10" Type="http://schemas.openxmlformats.org/officeDocument/2006/relationships/image" Target="../media/image122.png"/><Relationship Id="rId19" Type="http://schemas.openxmlformats.org/officeDocument/2006/relationships/image" Target="../media/image3121.png"/><Relationship Id="rId4" Type="http://schemas.openxmlformats.org/officeDocument/2006/relationships/image" Target="../media/image108.png"/><Relationship Id="rId9" Type="http://schemas.openxmlformats.org/officeDocument/2006/relationships/image" Target="../media/image121.png"/><Relationship Id="rId22" Type="http://schemas.openxmlformats.org/officeDocument/2006/relationships/image" Target="../media/image136.png"/><Relationship Id="rId27" Type="http://schemas.openxmlformats.org/officeDocument/2006/relationships/image" Target="../media/image322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7.png"/><Relationship Id="rId3" Type="http://schemas.openxmlformats.org/officeDocument/2006/relationships/image" Target="../media/image118.png"/><Relationship Id="rId21" Type="http://schemas.openxmlformats.org/officeDocument/2006/relationships/image" Target="../media/image340.png"/><Relationship Id="rId7" Type="http://schemas.openxmlformats.org/officeDocument/2006/relationships/image" Target="../media/image155.png"/><Relationship Id="rId17" Type="http://schemas.openxmlformats.org/officeDocument/2006/relationships/image" Target="../media/image336.png"/><Relationship Id="rId25" Type="http://schemas.openxmlformats.org/officeDocument/2006/relationships/image" Target="../media/image344.png"/><Relationship Id="rId2" Type="http://schemas.openxmlformats.org/officeDocument/2006/relationships/image" Target="../media/image117.png"/><Relationship Id="rId16" Type="http://schemas.openxmlformats.org/officeDocument/2006/relationships/image" Target="../media/image3191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24" Type="http://schemas.openxmlformats.org/officeDocument/2006/relationships/image" Target="../media/image343.png"/><Relationship Id="rId5" Type="http://schemas.openxmlformats.org/officeDocument/2006/relationships/image" Target="../media/image152.png"/><Relationship Id="rId23" Type="http://schemas.openxmlformats.org/officeDocument/2006/relationships/image" Target="../media/image342.png"/><Relationship Id="rId19" Type="http://schemas.openxmlformats.org/officeDocument/2006/relationships/image" Target="../media/image338.png"/><Relationship Id="rId4" Type="http://schemas.openxmlformats.org/officeDocument/2006/relationships/image" Target="../media/image124.png"/><Relationship Id="rId22" Type="http://schemas.openxmlformats.org/officeDocument/2006/relationships/image" Target="../media/image3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0.png"/><Relationship Id="rId3" Type="http://schemas.openxmlformats.org/officeDocument/2006/relationships/image" Target="../media/image3090.png"/><Relationship Id="rId7" Type="http://schemas.openxmlformats.org/officeDocument/2006/relationships/image" Target="../media/image3130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0.png"/><Relationship Id="rId11" Type="http://schemas.openxmlformats.org/officeDocument/2006/relationships/image" Target="../media/image157.jpeg"/><Relationship Id="rId5" Type="http://schemas.openxmlformats.org/officeDocument/2006/relationships/image" Target="../media/image3110.png"/><Relationship Id="rId10" Type="http://schemas.openxmlformats.org/officeDocument/2006/relationships/image" Target="../media/image319.png"/><Relationship Id="rId4" Type="http://schemas.openxmlformats.org/officeDocument/2006/relationships/image" Target="../media/image3100.png"/><Relationship Id="rId9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59.jpg"/><Relationship Id="rId7" Type="http://schemas.openxmlformats.org/officeDocument/2006/relationships/image" Target="../media/image33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29.png"/><Relationship Id="rId4" Type="http://schemas.openxmlformats.org/officeDocument/2006/relationships/image" Target="../media/image160.png"/><Relationship Id="rId9" Type="http://schemas.openxmlformats.org/officeDocument/2006/relationships/image" Target="../media/image3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9" Type="http://schemas.openxmlformats.org/officeDocument/2006/relationships/image" Target="../media/image59.png"/><Relationship Id="rId3" Type="http://schemas.openxmlformats.org/officeDocument/2006/relationships/image" Target="../media/image292.png"/><Relationship Id="rId21" Type="http://schemas.openxmlformats.org/officeDocument/2006/relationships/image" Target="../media/image55.png"/><Relationship Id="rId42" Type="http://schemas.openxmlformats.org/officeDocument/2006/relationships/image" Target="../media/image66.png"/><Relationship Id="rId7" Type="http://schemas.openxmlformats.org/officeDocument/2006/relationships/image" Target="../media/image334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38" Type="http://schemas.openxmlformats.org/officeDocument/2006/relationships/image" Target="../media/image58.png"/><Relationship Id="rId2" Type="http://schemas.openxmlformats.org/officeDocument/2006/relationships/image" Target="../media/image280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41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3.png"/><Relationship Id="rId11" Type="http://schemas.openxmlformats.org/officeDocument/2006/relationships/image" Target="../media/image45.png"/><Relationship Id="rId37" Type="http://schemas.openxmlformats.org/officeDocument/2006/relationships/image" Target="../media/image57.png"/><Relationship Id="rId40" Type="http://schemas.openxmlformats.org/officeDocument/2006/relationships/image" Target="../media/image64.png"/><Relationship Id="rId5" Type="http://schemas.openxmlformats.org/officeDocument/2006/relationships/image" Target="../media/image310.png"/><Relationship Id="rId15" Type="http://schemas.openxmlformats.org/officeDocument/2006/relationships/image" Target="../media/image49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4" Type="http://schemas.openxmlformats.org/officeDocument/2006/relationships/image" Target="../media/image68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8.png"/><Relationship Id="rId43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62.jpg"/><Relationship Id="rId7" Type="http://schemas.openxmlformats.org/officeDocument/2006/relationships/image" Target="../media/image211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340.png"/><Relationship Id="rId4" Type="http://schemas.openxmlformats.org/officeDocument/2006/relationships/image" Target="../media/image169.png"/><Relationship Id="rId9" Type="http://schemas.openxmlformats.org/officeDocument/2006/relationships/image" Target="../media/image2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170.jp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10" Type="http://schemas.openxmlformats.org/officeDocument/2006/relationships/image" Target="../media/image335.png"/><Relationship Id="rId4" Type="http://schemas.openxmlformats.org/officeDocument/2006/relationships/image" Target="../media/image171.jpg"/><Relationship Id="rId9" Type="http://schemas.openxmlformats.org/officeDocument/2006/relationships/image" Target="../media/image3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11.png"/><Relationship Id="rId4" Type="http://schemas.openxmlformats.org/officeDocument/2006/relationships/image" Target="../media/image2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11.jp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jpg"/><Relationship Id="rId5" Type="http://schemas.openxmlformats.org/officeDocument/2006/relationships/image" Target="../media/image255.png"/><Relationship Id="rId4" Type="http://schemas.openxmlformats.org/officeDocument/2006/relationships/image" Target="../media/image2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850.png"/><Relationship Id="rId18" Type="http://schemas.openxmlformats.org/officeDocument/2006/relationships/image" Target="../media/image377.png"/><Relationship Id="rId3" Type="http://schemas.openxmlformats.org/officeDocument/2006/relationships/image" Target="../media/image368.png"/><Relationship Id="rId7" Type="http://schemas.openxmlformats.org/officeDocument/2006/relationships/image" Target="../media/image372.png"/><Relationship Id="rId17" Type="http://schemas.openxmlformats.org/officeDocument/2006/relationships/image" Target="../media/image376.png"/><Relationship Id="rId2" Type="http://schemas.openxmlformats.org/officeDocument/2006/relationships/image" Target="../media/image367.png"/><Relationship Id="rId16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0.png"/><Relationship Id="rId15" Type="http://schemas.openxmlformats.org/officeDocument/2006/relationships/image" Target="../media/image870.png"/><Relationship Id="rId4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1.png"/><Relationship Id="rId3" Type="http://schemas.openxmlformats.org/officeDocument/2006/relationships/image" Target="../media/image3551.png"/><Relationship Id="rId7" Type="http://schemas.openxmlformats.org/officeDocument/2006/relationships/image" Target="../media/image3741.png"/><Relationship Id="rId2" Type="http://schemas.openxmlformats.org/officeDocument/2006/relationships/image" Target="../media/image3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1.png"/><Relationship Id="rId5" Type="http://schemas.openxmlformats.org/officeDocument/2006/relationships/image" Target="../media/image3731.png"/><Relationship Id="rId10" Type="http://schemas.openxmlformats.org/officeDocument/2006/relationships/image" Target="../media/image3770.png"/><Relationship Id="rId4" Type="http://schemas.openxmlformats.org/officeDocument/2006/relationships/image" Target="../media/image3561.png"/><Relationship Id="rId9" Type="http://schemas.openxmlformats.org/officeDocument/2006/relationships/image" Target="../media/image37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3.png"/><Relationship Id="rId18" Type="http://schemas.openxmlformats.org/officeDocument/2006/relationships/image" Target="../media/image7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62.png"/><Relationship Id="rId17" Type="http://schemas.openxmlformats.org/officeDocument/2006/relationships/image" Target="../media/image72.png"/><Relationship Id="rId2" Type="http://schemas.openxmlformats.org/officeDocument/2006/relationships/image" Target="../media/image3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61.png"/><Relationship Id="rId5" Type="http://schemas.openxmlformats.org/officeDocument/2006/relationships/image" Target="../media/image40.png"/><Relationship Id="rId15" Type="http://schemas.openxmlformats.org/officeDocument/2006/relationships/image" Target="../media/image70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6.png"/><Relationship Id="rId1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50.png"/><Relationship Id="rId18" Type="http://schemas.openxmlformats.org/officeDocument/2006/relationships/image" Target="../media/image80.png"/><Relationship Id="rId3" Type="http://schemas.openxmlformats.org/officeDocument/2006/relationships/image" Target="../media/image5900.png"/><Relationship Id="rId7" Type="http://schemas.openxmlformats.org/officeDocument/2006/relationships/image" Target="../media/image663.png"/><Relationship Id="rId12" Type="http://schemas.openxmlformats.org/officeDocument/2006/relationships/image" Target="../media/image78.png"/><Relationship Id="rId17" Type="http://schemas.openxmlformats.org/officeDocument/2006/relationships/image" Target="../media/image79.png"/><Relationship Id="rId2" Type="http://schemas.openxmlformats.org/officeDocument/2006/relationships/image" Target="../media/image4500.png"/><Relationship Id="rId16" Type="http://schemas.openxmlformats.org/officeDocument/2006/relationships/image" Target="../media/image8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0.png"/><Relationship Id="rId11" Type="http://schemas.openxmlformats.org/officeDocument/2006/relationships/image" Target="../media/image76.png"/><Relationship Id="rId5" Type="http://schemas.openxmlformats.org/officeDocument/2006/relationships/image" Target="../media/image770.png"/><Relationship Id="rId15" Type="http://schemas.openxmlformats.org/officeDocument/2006/relationships/image" Target="../media/image870.png"/><Relationship Id="rId10" Type="http://schemas.openxmlformats.org/officeDocument/2006/relationships/image" Target="../media/image75.png"/><Relationship Id="rId19" Type="http://schemas.openxmlformats.org/officeDocument/2006/relationships/image" Target="../media/image910.png"/><Relationship Id="rId4" Type="http://schemas.openxmlformats.org/officeDocument/2006/relationships/image" Target="../media/image722.png"/><Relationship Id="rId9" Type="http://schemas.openxmlformats.org/officeDocument/2006/relationships/image" Target="../media/image682.png"/><Relationship Id="rId14" Type="http://schemas.openxmlformats.org/officeDocument/2006/relationships/image" Target="../media/image8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84.png"/><Relationship Id="rId18" Type="http://schemas.openxmlformats.org/officeDocument/2006/relationships/image" Target="../media/image148.png"/><Relationship Id="rId21" Type="http://schemas.openxmlformats.org/officeDocument/2006/relationships/image" Target="../media/image151.png"/><Relationship Id="rId7" Type="http://schemas.openxmlformats.org/officeDocument/2006/relationships/image" Target="../media/image781.png"/><Relationship Id="rId12" Type="http://schemas.openxmlformats.org/officeDocument/2006/relationships/image" Target="../media/image83.png"/><Relationship Id="rId17" Type="http://schemas.openxmlformats.org/officeDocument/2006/relationships/image" Target="../media/image146.png"/><Relationship Id="rId2" Type="http://schemas.openxmlformats.org/officeDocument/2006/relationships/image" Target="../media/image560.png"/><Relationship Id="rId16" Type="http://schemas.openxmlformats.org/officeDocument/2006/relationships/image" Target="../media/image138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11" Type="http://schemas.openxmlformats.org/officeDocument/2006/relationships/image" Target="../media/image82.png"/><Relationship Id="rId24" Type="http://schemas.openxmlformats.org/officeDocument/2006/relationships/image" Target="../media/image99.png"/><Relationship Id="rId15" Type="http://schemas.openxmlformats.org/officeDocument/2006/relationships/image" Target="../media/image145.png"/><Relationship Id="rId23" Type="http://schemas.openxmlformats.org/officeDocument/2006/relationships/image" Target="../media/image84.png"/><Relationship Id="rId10" Type="http://schemas.openxmlformats.org/officeDocument/2006/relationships/image" Target="../media/image81.png"/><Relationship Id="rId19" Type="http://schemas.openxmlformats.org/officeDocument/2006/relationships/image" Target="../media/image147.png"/><Relationship Id="rId9" Type="http://schemas.openxmlformats.org/officeDocument/2006/relationships/image" Target="../media/image800.png"/><Relationship Id="rId14" Type="http://schemas.openxmlformats.org/officeDocument/2006/relationships/image" Target="../media/image276.png"/><Relationship Id="rId22" Type="http://schemas.openxmlformats.org/officeDocument/2006/relationships/image" Target="../media/image10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91.png"/><Relationship Id="rId7" Type="http://schemas.openxmlformats.org/officeDocument/2006/relationships/image" Target="../media/image104.png"/><Relationship Id="rId12" Type="http://schemas.openxmlformats.org/officeDocument/2006/relationships/image" Target="../media/image112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11" Type="http://schemas.openxmlformats.org/officeDocument/2006/relationships/image" Target="../media/image111.png"/><Relationship Id="rId5" Type="http://schemas.openxmlformats.org/officeDocument/2006/relationships/image" Target="../media/image102.png"/><Relationship Id="rId10" Type="http://schemas.openxmlformats.org/officeDocument/2006/relationships/image" Target="../media/image1101.png"/><Relationship Id="rId4" Type="http://schemas.openxmlformats.org/officeDocument/2006/relationships/image" Target="../media/image100.png"/><Relationship Id="rId9" Type="http://schemas.openxmlformats.org/officeDocument/2006/relationships/image" Target="../media/image109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7.emf"/><Relationship Id="rId21" Type="http://schemas.openxmlformats.org/officeDocument/2006/relationships/image" Target="../media/image192.png"/><Relationship Id="rId34" Type="http://schemas.openxmlformats.org/officeDocument/2006/relationships/image" Target="../media/image129.png"/><Relationship Id="rId7" Type="http://schemas.openxmlformats.org/officeDocument/2006/relationships/image" Target="../media/image1233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6.emf"/><Relationship Id="rId33" Type="http://schemas.openxmlformats.org/officeDocument/2006/relationships/image" Target="../media/image204.png"/><Relationship Id="rId2" Type="http://schemas.openxmlformats.org/officeDocument/2006/relationships/image" Target="../media/image2.emf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5" Type="http://schemas.openxmlformats.org/officeDocument/2006/relationships/image" Target="../media/image176.png"/><Relationship Id="rId15" Type="http://schemas.openxmlformats.org/officeDocument/2006/relationships/image" Target="../media/image5.emf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4.emf"/><Relationship Id="rId22" Type="http://schemas.openxmlformats.org/officeDocument/2006/relationships/image" Target="../media/image126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8" Type="http://schemas.openxmlformats.org/officeDocument/2006/relationships/image" Target="../media/image179.png"/><Relationship Id="rId3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225.png"/><Relationship Id="rId26" Type="http://schemas.openxmlformats.org/officeDocument/2006/relationships/image" Target="../media/image173.png"/><Relationship Id="rId21" Type="http://schemas.openxmlformats.org/officeDocument/2006/relationships/image" Target="../media/image168.png"/><Relationship Id="rId34" Type="http://schemas.openxmlformats.org/officeDocument/2006/relationships/image" Target="../media/image205.png"/><Relationship Id="rId7" Type="http://schemas.openxmlformats.org/officeDocument/2006/relationships/image" Target="../media/image143.png"/><Relationship Id="rId12" Type="http://schemas.openxmlformats.org/officeDocument/2006/relationships/image" Target="../media/image166.png"/><Relationship Id="rId17" Type="http://schemas.openxmlformats.org/officeDocument/2006/relationships/image" Target="../media/image224.png"/><Relationship Id="rId25" Type="http://schemas.openxmlformats.org/officeDocument/2006/relationships/image" Target="../media/image172.png"/><Relationship Id="rId33" Type="http://schemas.openxmlformats.org/officeDocument/2006/relationships/image" Target="../media/image197.png"/><Relationship Id="rId2" Type="http://schemas.openxmlformats.org/officeDocument/2006/relationships/image" Target="../media/image8.emf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2.png"/><Relationship Id="rId11" Type="http://schemas.openxmlformats.org/officeDocument/2006/relationships/image" Target="../media/image165.png"/><Relationship Id="rId24" Type="http://schemas.openxmlformats.org/officeDocument/2006/relationships/image" Target="../media/image171.png"/><Relationship Id="rId32" Type="http://schemas.openxmlformats.org/officeDocument/2006/relationships/image" Target="../media/image196.png"/><Relationship Id="rId37" Type="http://schemas.openxmlformats.org/officeDocument/2006/relationships/image" Target="../media/image921.png"/><Relationship Id="rId5" Type="http://schemas.openxmlformats.org/officeDocument/2006/relationships/image" Target="../media/image11.emf"/><Relationship Id="rId15" Type="http://schemas.openxmlformats.org/officeDocument/2006/relationships/image" Target="../media/image222.png"/><Relationship Id="rId23" Type="http://schemas.openxmlformats.org/officeDocument/2006/relationships/image" Target="../media/image13.emf"/><Relationship Id="rId28" Type="http://schemas.openxmlformats.org/officeDocument/2006/relationships/image" Target="../media/image178.png"/><Relationship Id="rId36" Type="http://schemas.openxmlformats.org/officeDocument/2006/relationships/image" Target="../media/image731.png"/><Relationship Id="rId10" Type="http://schemas.openxmlformats.org/officeDocument/2006/relationships/image" Target="../media/image164.png"/><Relationship Id="rId19" Type="http://schemas.openxmlformats.org/officeDocument/2006/relationships/image" Target="../media/image226.png"/><Relationship Id="rId31" Type="http://schemas.openxmlformats.org/officeDocument/2006/relationships/image" Target="../media/image193.png"/><Relationship Id="rId4" Type="http://schemas.openxmlformats.org/officeDocument/2006/relationships/image" Target="../media/image10.emf"/><Relationship Id="rId9" Type="http://schemas.openxmlformats.org/officeDocument/2006/relationships/image" Target="../media/image163.png"/><Relationship Id="rId14" Type="http://schemas.openxmlformats.org/officeDocument/2006/relationships/image" Target="../media/image221.png"/><Relationship Id="rId22" Type="http://schemas.openxmlformats.org/officeDocument/2006/relationships/image" Target="../media/image12.emf"/><Relationship Id="rId27" Type="http://schemas.openxmlformats.org/officeDocument/2006/relationships/image" Target="../media/image174.png"/><Relationship Id="rId30" Type="http://schemas.openxmlformats.org/officeDocument/2006/relationships/image" Target="../media/image186.png"/><Relationship Id="rId35" Type="http://schemas.openxmlformats.org/officeDocument/2006/relationships/image" Target="../media/image209.png"/><Relationship Id="rId8" Type="http://schemas.openxmlformats.org/officeDocument/2006/relationships/image" Target="../media/image162.png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EEFC495-D4B6-4915-9BBB-D876A79604C8}"/>
              </a:ext>
            </a:extLst>
          </p:cNvPr>
          <p:cNvSpPr/>
          <p:nvPr/>
        </p:nvSpPr>
        <p:spPr>
          <a:xfrm>
            <a:off x="4245615" y="2414077"/>
            <a:ext cx="1559740" cy="13192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7814043F-6BD5-4C0E-8118-A1082F56D882}"/>
              </a:ext>
            </a:extLst>
          </p:cNvPr>
          <p:cNvCxnSpPr>
            <a:cxnSpLocks/>
          </p:cNvCxnSpPr>
          <p:nvPr/>
        </p:nvCxnSpPr>
        <p:spPr>
          <a:xfrm flipH="1">
            <a:off x="2364919" y="2543422"/>
            <a:ext cx="6830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C5666B77-1570-4051-927A-D9BB93E4CA22}"/>
              </a:ext>
            </a:extLst>
          </p:cNvPr>
          <p:cNvCxnSpPr>
            <a:cxnSpLocks/>
          </p:cNvCxnSpPr>
          <p:nvPr/>
        </p:nvCxnSpPr>
        <p:spPr>
          <a:xfrm flipH="1" flipV="1">
            <a:off x="2364919" y="3159024"/>
            <a:ext cx="691503" cy="40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Rectangle 2">
            <a:extLst>
              <a:ext uri="{FF2B5EF4-FFF2-40B4-BE49-F238E27FC236}">
                <a16:creationId xmlns:a16="http://schemas.microsoft.com/office/drawing/2014/main" id="{4AF0C0E1-F95D-453C-AB70-45F63C8A1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93136CB-1F58-42F9-8E6B-C79A423F0639}"/>
              </a:ext>
            </a:extLst>
          </p:cNvPr>
          <p:cNvCxnSpPr>
            <a:cxnSpLocks/>
          </p:cNvCxnSpPr>
          <p:nvPr/>
        </p:nvCxnSpPr>
        <p:spPr>
          <a:xfrm>
            <a:off x="8338339" y="2071172"/>
            <a:ext cx="30423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E91A708-EA2E-4564-8260-24F5C83DF62B}"/>
              </a:ext>
            </a:extLst>
          </p:cNvPr>
          <p:cNvCxnSpPr>
            <a:cxnSpLocks/>
          </p:cNvCxnSpPr>
          <p:nvPr/>
        </p:nvCxnSpPr>
        <p:spPr>
          <a:xfrm>
            <a:off x="8335929" y="1946629"/>
            <a:ext cx="0" cy="2377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1AFC503-31A0-4A56-B192-DDBDB18A7E06}"/>
              </a:ext>
            </a:extLst>
          </p:cNvPr>
          <p:cNvCxnSpPr>
            <a:cxnSpLocks/>
          </p:cNvCxnSpPr>
          <p:nvPr/>
        </p:nvCxnSpPr>
        <p:spPr>
          <a:xfrm flipV="1">
            <a:off x="9062225" y="2079783"/>
            <a:ext cx="723446" cy="36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D7568EC-9375-4947-8CFD-EE3018D80127}"/>
              </a:ext>
            </a:extLst>
          </p:cNvPr>
          <p:cNvSpPr/>
          <p:nvPr/>
        </p:nvSpPr>
        <p:spPr>
          <a:xfrm>
            <a:off x="9343376" y="2031634"/>
            <a:ext cx="501238" cy="1131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FA7D00D-4116-4FD9-8A64-8F14B575951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844614" y="2088226"/>
            <a:ext cx="3633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7696F59E-B162-47D6-A104-F3CD863FC99A}"/>
              </a:ext>
            </a:extLst>
          </p:cNvPr>
          <p:cNvSpPr/>
          <p:nvPr/>
        </p:nvSpPr>
        <p:spPr>
          <a:xfrm>
            <a:off x="10197925" y="2050369"/>
            <a:ext cx="78899" cy="76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043BA79-CF79-411C-90F1-432FF6CDB79E}"/>
              </a:ext>
            </a:extLst>
          </p:cNvPr>
          <p:cNvSpPr txBox="1"/>
          <p:nvPr/>
        </p:nvSpPr>
        <p:spPr>
          <a:xfrm rot="16200000">
            <a:off x="8761925" y="1904268"/>
            <a:ext cx="337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FF2C59E-3D19-4CFD-8FFC-7640DA1174BA}"/>
              </a:ext>
            </a:extLst>
          </p:cNvPr>
          <p:cNvSpPr txBox="1"/>
          <p:nvPr/>
        </p:nvSpPr>
        <p:spPr>
          <a:xfrm rot="16200000">
            <a:off x="8556555" y="1867811"/>
            <a:ext cx="3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1E559B3-47A2-4A71-A8DA-2E1CDC625AAA}"/>
              </a:ext>
            </a:extLst>
          </p:cNvPr>
          <p:cNvCxnSpPr>
            <a:cxnSpLocks/>
          </p:cNvCxnSpPr>
          <p:nvPr/>
        </p:nvCxnSpPr>
        <p:spPr>
          <a:xfrm flipH="1">
            <a:off x="11203683" y="1971666"/>
            <a:ext cx="819" cy="2397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25A930B-AF79-477F-B3B9-D51EA87DC715}"/>
              </a:ext>
            </a:extLst>
          </p:cNvPr>
          <p:cNvGrpSpPr/>
          <p:nvPr/>
        </p:nvGrpSpPr>
        <p:grpSpPr>
          <a:xfrm rot="16200000">
            <a:off x="10591453" y="1858260"/>
            <a:ext cx="278106" cy="467576"/>
            <a:chOff x="4765244" y="1526245"/>
            <a:chExt cx="301241" cy="501533"/>
          </a:xfrm>
        </p:grpSpPr>
        <p:sp>
          <p:nvSpPr>
            <p:cNvPr id="57" name="流程图: 决策 56">
              <a:extLst>
                <a:ext uri="{FF2B5EF4-FFF2-40B4-BE49-F238E27FC236}">
                  <a16:creationId xmlns:a16="http://schemas.microsoft.com/office/drawing/2014/main" id="{C2DE204C-39C2-4BEF-AB03-2EFE30D0DBFF}"/>
                </a:ext>
              </a:extLst>
            </p:cNvPr>
            <p:cNvSpPr/>
            <p:nvPr/>
          </p:nvSpPr>
          <p:spPr>
            <a:xfrm>
              <a:off x="4765244" y="1526245"/>
              <a:ext cx="301241" cy="495852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44F5DA7-B6FE-4A5C-8DFB-4F00CFF8C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137" y="1711120"/>
              <a:ext cx="4825" cy="3166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B35D507C-B3EB-4C67-B339-1ADBB85B002F}"/>
                </a:ext>
              </a:extLst>
            </p:cNvPr>
            <p:cNvCxnSpPr>
              <a:cxnSpLocks/>
            </p:cNvCxnSpPr>
            <p:nvPr/>
          </p:nvCxnSpPr>
          <p:spPr>
            <a:xfrm>
              <a:off x="4922016" y="1533330"/>
              <a:ext cx="0" cy="2408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2369C50-8D51-4F5C-B516-C101CD7B038B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0958998" y="2092048"/>
            <a:ext cx="22645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A68554E-76C2-42F5-BF77-8B317167A4C0}"/>
              </a:ext>
            </a:extLst>
          </p:cNvPr>
          <p:cNvCxnSpPr>
            <a:cxnSpLocks/>
          </p:cNvCxnSpPr>
          <p:nvPr/>
        </p:nvCxnSpPr>
        <p:spPr>
          <a:xfrm rot="16200000">
            <a:off x="10379787" y="1972466"/>
            <a:ext cx="0" cy="2315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0426D63-6A2A-4178-8E09-8942B39A4C84}"/>
                  </a:ext>
                </a:extLst>
              </p:cNvPr>
              <p:cNvSpPr/>
              <p:nvPr/>
            </p:nvSpPr>
            <p:spPr>
              <a:xfrm>
                <a:off x="9397733" y="1718177"/>
                <a:ext cx="429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0426D63-6A2A-4178-8E09-8942B39A4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733" y="1718177"/>
                <a:ext cx="42934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2022048-0DDA-4FFF-B113-7E78CC7BC46D}"/>
                  </a:ext>
                </a:extLst>
              </p:cNvPr>
              <p:cNvSpPr/>
              <p:nvPr/>
            </p:nvSpPr>
            <p:spPr>
              <a:xfrm>
                <a:off x="8505213" y="2248582"/>
                <a:ext cx="6688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  <m:sup>
                          <m:r>
                            <a:rPr kumimoji="0" lang="en-US" altLang="zh-CN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2022048-0DDA-4FFF-B113-7E78CC7BC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213" y="2248582"/>
                <a:ext cx="668836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7C56592-357B-4412-96EE-821F83260074}"/>
                  </a:ext>
                </a:extLst>
              </p:cNvPr>
              <p:cNvSpPr/>
              <p:nvPr/>
            </p:nvSpPr>
            <p:spPr>
              <a:xfrm>
                <a:off x="10479957" y="2255851"/>
                <a:ext cx="547009" cy="330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zh-CN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</m:t>
                          </m:r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7C56592-357B-4412-96EE-821F83260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957" y="2255851"/>
                <a:ext cx="547009" cy="330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A9C94560-F10C-45B6-BFBF-C1C117351CBA}"/>
              </a:ext>
            </a:extLst>
          </p:cNvPr>
          <p:cNvSpPr txBox="1"/>
          <p:nvPr/>
        </p:nvSpPr>
        <p:spPr>
          <a:xfrm>
            <a:off x="9858231" y="1661493"/>
            <a:ext cx="971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Node </a:t>
            </a:r>
            <a:r>
              <a:rPr kumimoji="0" lang="en-US" altLang="zh-CN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552364F-67D2-4718-9EB2-8112D8923B2D}"/>
              </a:ext>
            </a:extLst>
          </p:cNvPr>
          <p:cNvGrpSpPr/>
          <p:nvPr/>
        </p:nvGrpSpPr>
        <p:grpSpPr>
          <a:xfrm>
            <a:off x="649210" y="832131"/>
            <a:ext cx="357514" cy="345486"/>
            <a:chOff x="6952006" y="2799857"/>
            <a:chExt cx="448680" cy="448680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DE0D94A1-3652-4C42-BF98-25F5571322C8}"/>
                </a:ext>
              </a:extLst>
            </p:cNvPr>
            <p:cNvSpPr/>
            <p:nvPr/>
          </p:nvSpPr>
          <p:spPr>
            <a:xfrm>
              <a:off x="6952006" y="2799857"/>
              <a:ext cx="448680" cy="448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4C8A9C4-607D-4DA7-B592-2B7CA425239D}"/>
                </a:ext>
              </a:extLst>
            </p:cNvPr>
            <p:cNvGrpSpPr/>
            <p:nvPr/>
          </p:nvGrpSpPr>
          <p:grpSpPr>
            <a:xfrm>
              <a:off x="7042909" y="2962788"/>
              <a:ext cx="257700" cy="163930"/>
              <a:chOff x="2619016" y="1153716"/>
              <a:chExt cx="299479" cy="227311"/>
            </a:xfrm>
          </p:grpSpPr>
          <p:sp>
            <p:nvSpPr>
              <p:cNvPr id="63" name="弧形 62">
                <a:extLst>
                  <a:ext uri="{FF2B5EF4-FFF2-40B4-BE49-F238E27FC236}">
                    <a16:creationId xmlns:a16="http://schemas.microsoft.com/office/drawing/2014/main" id="{97D0A933-3C17-46D6-A6F5-7D0337A21AC2}"/>
                  </a:ext>
                </a:extLst>
              </p:cNvPr>
              <p:cNvSpPr/>
              <p:nvPr/>
            </p:nvSpPr>
            <p:spPr>
              <a:xfrm rot="16200000">
                <a:off x="2587009" y="1199281"/>
                <a:ext cx="213753" cy="149739"/>
              </a:xfrm>
              <a:prstGeom prst="arc">
                <a:avLst>
                  <a:gd name="adj1" fmla="val 16200000"/>
                  <a:gd name="adj2" fmla="val 528350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弧形 63">
                <a:extLst>
                  <a:ext uri="{FF2B5EF4-FFF2-40B4-BE49-F238E27FC236}">
                    <a16:creationId xmlns:a16="http://schemas.microsoft.com/office/drawing/2014/main" id="{5AF376E2-9650-4233-9A43-32C82488732E}"/>
                  </a:ext>
                </a:extLst>
              </p:cNvPr>
              <p:cNvSpPr/>
              <p:nvPr/>
            </p:nvSpPr>
            <p:spPr>
              <a:xfrm rot="5400000">
                <a:off x="2736749" y="1185724"/>
                <a:ext cx="213753" cy="149738"/>
              </a:xfrm>
              <a:prstGeom prst="arc">
                <a:avLst>
                  <a:gd name="adj1" fmla="val 16200000"/>
                  <a:gd name="adj2" fmla="val 528350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83FD57A4-456B-49C0-8824-9EE5F8A752AF}"/>
              </a:ext>
            </a:extLst>
          </p:cNvPr>
          <p:cNvSpPr/>
          <p:nvPr/>
        </p:nvSpPr>
        <p:spPr>
          <a:xfrm>
            <a:off x="1208850" y="970341"/>
            <a:ext cx="367186" cy="1167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F282F5F-C86A-439D-8322-4189CF9AE19A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016845" y="1028694"/>
            <a:ext cx="1920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2BBAB98-5685-4346-B6C5-F3B02E23063E}"/>
              </a:ext>
            </a:extLst>
          </p:cNvPr>
          <p:cNvGrpSpPr/>
          <p:nvPr/>
        </p:nvGrpSpPr>
        <p:grpSpPr>
          <a:xfrm>
            <a:off x="1752992" y="859564"/>
            <a:ext cx="516839" cy="318053"/>
            <a:chOff x="3447458" y="1363081"/>
            <a:chExt cx="516839" cy="318053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C811007-197A-4153-8CF9-56BEE66D87AF}"/>
                </a:ext>
              </a:extLst>
            </p:cNvPr>
            <p:cNvSpPr/>
            <p:nvPr/>
          </p:nvSpPr>
          <p:spPr>
            <a:xfrm>
              <a:off x="3447458" y="1363081"/>
              <a:ext cx="318053" cy="3180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DE9BC5E5-8272-494D-89DA-CCD1E698073A}"/>
                </a:ext>
              </a:extLst>
            </p:cNvPr>
            <p:cNvSpPr/>
            <p:nvPr/>
          </p:nvSpPr>
          <p:spPr>
            <a:xfrm>
              <a:off x="3646244" y="1363081"/>
              <a:ext cx="318053" cy="3180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CF18E9C-EFF9-4AF9-B0D7-60DC36E34C24}"/>
              </a:ext>
            </a:extLst>
          </p:cNvPr>
          <p:cNvCxnSpPr>
            <a:cxnSpLocks/>
          </p:cNvCxnSpPr>
          <p:nvPr/>
        </p:nvCxnSpPr>
        <p:spPr>
          <a:xfrm flipV="1">
            <a:off x="1567025" y="1028695"/>
            <a:ext cx="191283" cy="21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B76BA5CA-1C44-4E49-B6F3-F2BA639FF288}"/>
              </a:ext>
            </a:extLst>
          </p:cNvPr>
          <p:cNvCxnSpPr>
            <a:cxnSpLocks/>
            <a:stCxn id="69" idx="6"/>
          </p:cNvCxnSpPr>
          <p:nvPr/>
        </p:nvCxnSpPr>
        <p:spPr>
          <a:xfrm flipV="1">
            <a:off x="2269831" y="1017366"/>
            <a:ext cx="333642" cy="12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86DE7EC-1668-4010-B83A-3AAEF95E700B}"/>
              </a:ext>
            </a:extLst>
          </p:cNvPr>
          <p:cNvCxnSpPr>
            <a:cxnSpLocks/>
          </p:cNvCxnSpPr>
          <p:nvPr/>
        </p:nvCxnSpPr>
        <p:spPr>
          <a:xfrm>
            <a:off x="2591964" y="1024466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2DB9082-3E6B-4DAA-81E6-F50B3DE4D717}"/>
              </a:ext>
            </a:extLst>
          </p:cNvPr>
          <p:cNvCxnSpPr>
            <a:cxnSpLocks/>
          </p:cNvCxnSpPr>
          <p:nvPr/>
        </p:nvCxnSpPr>
        <p:spPr>
          <a:xfrm>
            <a:off x="3139020" y="1024421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2DBE29E-CF10-4765-BEC4-02E314CF9F05}"/>
              </a:ext>
            </a:extLst>
          </p:cNvPr>
          <p:cNvCxnSpPr>
            <a:cxnSpLocks/>
          </p:cNvCxnSpPr>
          <p:nvPr/>
        </p:nvCxnSpPr>
        <p:spPr>
          <a:xfrm>
            <a:off x="2269831" y="1024421"/>
            <a:ext cx="244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B67E8063-24C2-4D35-8DBD-B8F14E8B76A1}"/>
              </a:ext>
            </a:extLst>
          </p:cNvPr>
          <p:cNvSpPr/>
          <p:nvPr/>
        </p:nvSpPr>
        <p:spPr>
          <a:xfrm>
            <a:off x="2849358" y="975871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2F41E881-58C7-46E7-8982-5B14B66849DD}"/>
              </a:ext>
            </a:extLst>
          </p:cNvPr>
          <p:cNvCxnSpPr>
            <a:cxnSpLocks/>
          </p:cNvCxnSpPr>
          <p:nvPr/>
        </p:nvCxnSpPr>
        <p:spPr>
          <a:xfrm>
            <a:off x="3398219" y="1024982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476B8B7-5CB9-40D9-B2C8-F9C3A7727D2A}"/>
              </a:ext>
            </a:extLst>
          </p:cNvPr>
          <p:cNvCxnSpPr>
            <a:cxnSpLocks/>
          </p:cNvCxnSpPr>
          <p:nvPr/>
        </p:nvCxnSpPr>
        <p:spPr>
          <a:xfrm>
            <a:off x="3929251" y="1024982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0AFAE915-4D30-4AB2-A822-ADE84DA1A0A7}"/>
              </a:ext>
            </a:extLst>
          </p:cNvPr>
          <p:cNvSpPr/>
          <p:nvPr/>
        </p:nvSpPr>
        <p:spPr>
          <a:xfrm>
            <a:off x="3639589" y="976432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5FEE2DE3-4CE3-40D4-9C96-1B58E16D1113}"/>
              </a:ext>
            </a:extLst>
          </p:cNvPr>
          <p:cNvCxnSpPr>
            <a:cxnSpLocks/>
          </p:cNvCxnSpPr>
          <p:nvPr/>
        </p:nvCxnSpPr>
        <p:spPr>
          <a:xfrm>
            <a:off x="4674671" y="1017927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4481F5A-B910-49D8-9CAA-5A7569CCCEAC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5211716" y="1021083"/>
            <a:ext cx="705139" cy="35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3A2192B4-5692-46A1-B88A-4A8654D72922}"/>
              </a:ext>
            </a:extLst>
          </p:cNvPr>
          <p:cNvSpPr/>
          <p:nvPr/>
        </p:nvSpPr>
        <p:spPr>
          <a:xfrm>
            <a:off x="4926794" y="969549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3394B98-35B9-4C74-8179-3293CBCDF834}"/>
              </a:ext>
            </a:extLst>
          </p:cNvPr>
          <p:cNvSpPr txBox="1"/>
          <p:nvPr/>
        </p:nvSpPr>
        <p:spPr>
          <a:xfrm>
            <a:off x="4155547" y="839574"/>
            <a:ext cx="6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8BFFB63-AD46-4147-AFB7-8DC6CFAFD1EE}"/>
              </a:ext>
            </a:extLst>
          </p:cNvPr>
          <p:cNvSpPr txBox="1"/>
          <p:nvPr/>
        </p:nvSpPr>
        <p:spPr>
          <a:xfrm>
            <a:off x="5888139" y="841378"/>
            <a:ext cx="76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C3782B6-0374-4A84-BB5B-5FBF5F7C5974}"/>
              </a:ext>
            </a:extLst>
          </p:cNvPr>
          <p:cNvGrpSpPr/>
          <p:nvPr/>
        </p:nvGrpSpPr>
        <p:grpSpPr>
          <a:xfrm>
            <a:off x="6574376" y="1059483"/>
            <a:ext cx="116260" cy="308685"/>
            <a:chOff x="7278453" y="1886916"/>
            <a:chExt cx="116260" cy="308685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ACCD859-AB02-412C-808D-04E241598C54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53" y="1886916"/>
              <a:ext cx="11626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0AE4EF75-EE9C-45A6-AA4B-C953DC243A1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33" y="1886916"/>
              <a:ext cx="0" cy="308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E3F270D-1B42-4485-BBC1-A648CC876EF7}"/>
                  </a:ext>
                </a:extLst>
              </p:cNvPr>
              <p:cNvSpPr txBox="1"/>
              <p:nvPr/>
            </p:nvSpPr>
            <p:spPr>
              <a:xfrm>
                <a:off x="696683" y="536896"/>
                <a:ext cx="281231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E3F270D-1B42-4485-BBC1-A648CC87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3" y="536896"/>
                <a:ext cx="281231" cy="266227"/>
              </a:xfrm>
              <a:prstGeom prst="rect">
                <a:avLst/>
              </a:prstGeom>
              <a:blipFill>
                <a:blip r:embed="rId5"/>
                <a:stretch>
                  <a:fillRect l="-6522" r="-6522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本框 88">
            <a:extLst>
              <a:ext uri="{FF2B5EF4-FFF2-40B4-BE49-F238E27FC236}">
                <a16:creationId xmlns:a16="http://schemas.microsoft.com/office/drawing/2014/main" id="{1017C445-837A-439F-9293-5DF2D3E6CAB1}"/>
              </a:ext>
            </a:extLst>
          </p:cNvPr>
          <p:cNvSpPr txBox="1"/>
          <p:nvPr/>
        </p:nvSpPr>
        <p:spPr>
          <a:xfrm>
            <a:off x="546233" y="1145778"/>
            <a:ext cx="61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rid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0921395-FB1A-4ACF-82F0-0D9F77093CD8}"/>
                  </a:ext>
                </a:extLst>
              </p:cNvPr>
              <p:cNvSpPr/>
              <p:nvPr/>
            </p:nvSpPr>
            <p:spPr>
              <a:xfrm>
                <a:off x="1178385" y="623843"/>
                <a:ext cx="448263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0921395-FB1A-4ACF-82F0-0D9F77093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85" y="623843"/>
                <a:ext cx="448263" cy="358560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矩形 90">
            <a:extLst>
              <a:ext uri="{FF2B5EF4-FFF2-40B4-BE49-F238E27FC236}">
                <a16:creationId xmlns:a16="http://schemas.microsoft.com/office/drawing/2014/main" id="{73B1D349-6DF8-47CA-A93F-DBD1DC573D63}"/>
              </a:ext>
            </a:extLst>
          </p:cNvPr>
          <p:cNvSpPr/>
          <p:nvPr/>
        </p:nvSpPr>
        <p:spPr>
          <a:xfrm>
            <a:off x="1544774" y="1152201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Substation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transformer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4E4A206-2FFD-4E05-8CC6-5E0763D28DA2}"/>
                  </a:ext>
                </a:extLst>
              </p:cNvPr>
              <p:cNvSpPr/>
              <p:nvPr/>
            </p:nvSpPr>
            <p:spPr>
              <a:xfrm>
                <a:off x="2177907" y="645864"/>
                <a:ext cx="419409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4E4A206-2FFD-4E05-8CC6-5E0763D28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07" y="645864"/>
                <a:ext cx="419409" cy="358560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606C470A-1F5F-4F66-8710-633649736643}"/>
                  </a:ext>
                </a:extLst>
              </p:cNvPr>
              <p:cNvSpPr txBox="1"/>
              <p:nvPr/>
            </p:nvSpPr>
            <p:spPr>
              <a:xfrm>
                <a:off x="2475706" y="557241"/>
                <a:ext cx="2912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606C470A-1F5F-4F66-8710-633649736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06" y="557241"/>
                <a:ext cx="291298" cy="246221"/>
              </a:xfrm>
              <a:prstGeom prst="rect">
                <a:avLst/>
              </a:prstGeom>
              <a:blipFill>
                <a:blip r:embed="rId8"/>
                <a:stretch>
                  <a:fillRect l="-6250" r="-2083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77FCCEE-2C76-4489-A44D-F10805BC372A}"/>
                  </a:ext>
                </a:extLst>
              </p:cNvPr>
              <p:cNvSpPr txBox="1"/>
              <p:nvPr/>
            </p:nvSpPr>
            <p:spPr>
              <a:xfrm>
                <a:off x="3268117" y="353119"/>
                <a:ext cx="2698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77FCCEE-2C76-4489-A44D-F10805BC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117" y="353119"/>
                <a:ext cx="269881" cy="246221"/>
              </a:xfrm>
              <a:prstGeom prst="rect">
                <a:avLst/>
              </a:prstGeom>
              <a:blipFill>
                <a:blip r:embed="rId9"/>
                <a:stretch>
                  <a:fillRect l="-6818" r="-454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E05B189-8D20-4E07-935F-7818DB2CBDF0}"/>
                  </a:ext>
                </a:extLst>
              </p:cNvPr>
              <p:cNvSpPr txBox="1"/>
              <p:nvPr/>
            </p:nvSpPr>
            <p:spPr>
              <a:xfrm>
                <a:off x="4063969" y="353119"/>
                <a:ext cx="2746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E05B189-8D20-4E07-935F-7818DB2CB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9" y="353119"/>
                <a:ext cx="274627" cy="246221"/>
              </a:xfrm>
              <a:prstGeom prst="rect">
                <a:avLst/>
              </a:prstGeom>
              <a:blipFill>
                <a:blip r:embed="rId10"/>
                <a:stretch>
                  <a:fillRect l="-8889" r="-4444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0FCF1E4F-7639-4E04-8856-7CB77D469E92}"/>
                  </a:ext>
                </a:extLst>
              </p:cNvPr>
              <p:cNvSpPr txBox="1"/>
              <p:nvPr/>
            </p:nvSpPr>
            <p:spPr>
              <a:xfrm>
                <a:off x="5816565" y="314222"/>
                <a:ext cx="2837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0FCF1E4F-7639-4E04-8856-7CB77D46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565" y="314222"/>
                <a:ext cx="283796" cy="246221"/>
              </a:xfrm>
              <a:prstGeom prst="rect">
                <a:avLst/>
              </a:prstGeom>
              <a:blipFill>
                <a:blip r:embed="rId11"/>
                <a:stretch>
                  <a:fillRect l="-6383" r="-425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ABBB7E10-EFBE-449F-AC3D-E7F9EB27D3F3}"/>
                  </a:ext>
                </a:extLst>
              </p:cNvPr>
              <p:cNvSpPr txBox="1"/>
              <p:nvPr/>
            </p:nvSpPr>
            <p:spPr>
              <a:xfrm>
                <a:off x="6460373" y="331243"/>
                <a:ext cx="2435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ABBB7E10-EFBE-449F-AC3D-E7F9EB27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373" y="331243"/>
                <a:ext cx="243544" cy="246221"/>
              </a:xfrm>
              <a:prstGeom prst="rect">
                <a:avLst/>
              </a:prstGeom>
              <a:blipFill>
                <a:blip r:embed="rId12"/>
                <a:stretch>
                  <a:fillRect l="-20000" r="-7500"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B2592C25-A20B-48B8-91B2-C3D3511C83EB}"/>
                  </a:ext>
                </a:extLst>
              </p:cNvPr>
              <p:cNvSpPr/>
              <p:nvPr/>
            </p:nvSpPr>
            <p:spPr>
              <a:xfrm>
                <a:off x="6632506" y="1180098"/>
                <a:ext cx="42659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B2592C25-A20B-48B8-91B2-C3D3511C8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06" y="1180098"/>
                <a:ext cx="426591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52350FC-4386-4217-9F5C-5F2FA9A278E6}"/>
                  </a:ext>
                </a:extLst>
              </p:cNvPr>
              <p:cNvSpPr/>
              <p:nvPr/>
            </p:nvSpPr>
            <p:spPr>
              <a:xfrm>
                <a:off x="4124204" y="1422819"/>
                <a:ext cx="4128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52350FC-4386-4217-9F5C-5F2FA9A27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204" y="1422819"/>
                <a:ext cx="412805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1DB8633-69B7-430E-956D-9FBDA5094464}"/>
                  </a:ext>
                </a:extLst>
              </p:cNvPr>
              <p:cNvSpPr/>
              <p:nvPr/>
            </p:nvSpPr>
            <p:spPr>
              <a:xfrm>
                <a:off x="3314648" y="1403993"/>
                <a:ext cx="40806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1DB8633-69B7-430E-956D-9FBDA5094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48" y="1403993"/>
                <a:ext cx="408060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0BE033C6-0691-41F3-A6A7-8BEA5C431C1E}"/>
                  </a:ext>
                </a:extLst>
              </p:cNvPr>
              <p:cNvSpPr/>
              <p:nvPr/>
            </p:nvSpPr>
            <p:spPr>
              <a:xfrm>
                <a:off x="5958700" y="1344172"/>
                <a:ext cx="42197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0BE033C6-0691-41F3-A6A7-8BEA5C431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700" y="1344172"/>
                <a:ext cx="421974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50ED395B-7FB6-4482-8CEC-4AAF11614824}"/>
                  </a:ext>
                </a:extLst>
              </p:cNvPr>
              <p:cNvSpPr/>
              <p:nvPr/>
            </p:nvSpPr>
            <p:spPr>
              <a:xfrm>
                <a:off x="5262881" y="1315293"/>
                <a:ext cx="601511" cy="357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50ED395B-7FB6-4482-8CEC-4AAF11614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1" y="1315293"/>
                <a:ext cx="601511" cy="357534"/>
              </a:xfrm>
              <a:prstGeom prst="rect">
                <a:avLst/>
              </a:prstGeom>
              <a:blipFill>
                <a:blip r:embed="rId17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592EECDC-3E6F-499F-921E-6CFC41ED5D6E}"/>
              </a:ext>
            </a:extLst>
          </p:cNvPr>
          <p:cNvGrpSpPr/>
          <p:nvPr/>
        </p:nvGrpSpPr>
        <p:grpSpPr>
          <a:xfrm>
            <a:off x="3393198" y="1154061"/>
            <a:ext cx="116260" cy="308685"/>
            <a:chOff x="7278453" y="1886916"/>
            <a:chExt cx="116260" cy="308685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49FF1488-D9F1-41AE-887D-1CB5614D7995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53" y="1886916"/>
              <a:ext cx="11626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754E8C8C-5516-40AC-9BE9-966524C7A971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33" y="1886916"/>
              <a:ext cx="0" cy="308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81D6265-50C2-4565-9AB5-6C48F03DDB75}"/>
              </a:ext>
            </a:extLst>
          </p:cNvPr>
          <p:cNvGrpSpPr/>
          <p:nvPr/>
        </p:nvGrpSpPr>
        <p:grpSpPr>
          <a:xfrm>
            <a:off x="4187485" y="1161064"/>
            <a:ext cx="116260" cy="308685"/>
            <a:chOff x="7278453" y="1886916"/>
            <a:chExt cx="116260" cy="308685"/>
          </a:xfrm>
        </p:grpSpPr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AE445823-FED7-4E83-8DAA-B47F4D769365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53" y="1886916"/>
              <a:ext cx="11626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ABF1F1F7-12AF-4563-8530-94A0DA02038F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33" y="1886916"/>
              <a:ext cx="0" cy="308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3A11BE2-D302-412A-B44E-11FAFE4D75A6}"/>
              </a:ext>
            </a:extLst>
          </p:cNvPr>
          <p:cNvGrpSpPr/>
          <p:nvPr/>
        </p:nvGrpSpPr>
        <p:grpSpPr>
          <a:xfrm>
            <a:off x="5916855" y="1174851"/>
            <a:ext cx="116260" cy="308685"/>
            <a:chOff x="7278453" y="1886916"/>
            <a:chExt cx="116260" cy="308685"/>
          </a:xfrm>
        </p:grpSpPr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B2EA2DD4-9461-40C6-B504-C25C101AF24B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53" y="1886916"/>
              <a:ext cx="11626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61C9ADAB-FDA4-4FE6-8043-DDCD52587721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33" y="1886916"/>
              <a:ext cx="0" cy="3086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F8BCF41-8F22-43A8-88B3-6D106A4570D5}"/>
              </a:ext>
            </a:extLst>
          </p:cNvPr>
          <p:cNvCxnSpPr>
            <a:cxnSpLocks/>
          </p:cNvCxnSpPr>
          <p:nvPr/>
        </p:nvCxnSpPr>
        <p:spPr>
          <a:xfrm>
            <a:off x="5823519" y="1178029"/>
            <a:ext cx="1162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A3418AE-D978-4B58-8B5E-87FA09AE4CA4}"/>
              </a:ext>
            </a:extLst>
          </p:cNvPr>
          <p:cNvCxnSpPr>
            <a:cxnSpLocks/>
          </p:cNvCxnSpPr>
          <p:nvPr/>
        </p:nvCxnSpPr>
        <p:spPr>
          <a:xfrm flipV="1">
            <a:off x="5821463" y="1388699"/>
            <a:ext cx="0" cy="302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E0BA1867-7BDD-496A-91AE-2E705954AA5D}"/>
              </a:ext>
            </a:extLst>
          </p:cNvPr>
          <p:cNvGrpSpPr/>
          <p:nvPr/>
        </p:nvGrpSpPr>
        <p:grpSpPr>
          <a:xfrm>
            <a:off x="5682162" y="1686512"/>
            <a:ext cx="234693" cy="266011"/>
            <a:chOff x="5659469" y="1859880"/>
            <a:chExt cx="234693" cy="266011"/>
          </a:xfrm>
        </p:grpSpPr>
        <p:sp>
          <p:nvSpPr>
            <p:cNvPr id="115" name="平行四边形 114">
              <a:extLst>
                <a:ext uri="{FF2B5EF4-FFF2-40B4-BE49-F238E27FC236}">
                  <a16:creationId xmlns:a16="http://schemas.microsoft.com/office/drawing/2014/main" id="{CB3D597A-C6C1-4531-947E-F3C57B337976}"/>
                </a:ext>
              </a:extLst>
            </p:cNvPr>
            <p:cNvSpPr/>
            <p:nvPr/>
          </p:nvSpPr>
          <p:spPr>
            <a:xfrm>
              <a:off x="5659469" y="1859880"/>
              <a:ext cx="234693" cy="266011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66C2E7B8-A285-4B2E-B4FE-78418FE22743}"/>
                </a:ext>
              </a:extLst>
            </p:cNvPr>
            <p:cNvCxnSpPr>
              <a:cxnSpLocks/>
              <a:stCxn id="115" idx="1"/>
              <a:endCxn id="115" idx="3"/>
            </p:cNvCxnSpPr>
            <p:nvPr/>
          </p:nvCxnSpPr>
          <p:spPr>
            <a:xfrm flipH="1">
              <a:off x="5747479" y="1859880"/>
              <a:ext cx="58673" cy="266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F24CFC6E-CFC6-43A2-8E23-C10DA6CEFD5E}"/>
                </a:ext>
              </a:extLst>
            </p:cNvPr>
            <p:cNvCxnSpPr>
              <a:cxnSpLocks/>
              <a:stCxn id="115" idx="5"/>
              <a:endCxn id="115" idx="2"/>
            </p:cNvCxnSpPr>
            <p:nvPr/>
          </p:nvCxnSpPr>
          <p:spPr>
            <a:xfrm>
              <a:off x="5688806" y="1992886"/>
              <a:ext cx="1760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AFAA8912-0557-4BD5-AF77-499B48FC567F}"/>
              </a:ext>
            </a:extLst>
          </p:cNvPr>
          <p:cNvCxnSpPr>
            <a:cxnSpLocks/>
          </p:cNvCxnSpPr>
          <p:nvPr/>
        </p:nvCxnSpPr>
        <p:spPr>
          <a:xfrm>
            <a:off x="5821463" y="1174731"/>
            <a:ext cx="0" cy="2360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10D529DC-7AA5-46A3-9FE5-DA734316F00E}"/>
              </a:ext>
            </a:extLst>
          </p:cNvPr>
          <p:cNvSpPr/>
          <p:nvPr/>
        </p:nvSpPr>
        <p:spPr>
          <a:xfrm>
            <a:off x="5353629" y="1076127"/>
            <a:ext cx="615268" cy="96362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F786DD0E-75DE-4346-A5C8-FB8607DDE0DE}"/>
                  </a:ext>
                </a:extLst>
              </p:cNvPr>
              <p:cNvSpPr/>
              <p:nvPr/>
            </p:nvSpPr>
            <p:spPr>
              <a:xfrm>
                <a:off x="2779700" y="622910"/>
                <a:ext cx="444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F786DD0E-75DE-4346-A5C8-FB8607DDE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00" y="622910"/>
                <a:ext cx="44486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731A41B2-14B5-4ECC-8E50-28C20DCD986B}"/>
                  </a:ext>
                </a:extLst>
              </p:cNvPr>
              <p:cNvSpPr/>
              <p:nvPr/>
            </p:nvSpPr>
            <p:spPr>
              <a:xfrm>
                <a:off x="3566122" y="616269"/>
                <a:ext cx="444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731A41B2-14B5-4ECC-8E50-28C20DCD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122" y="616269"/>
                <a:ext cx="444865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42E314A2-5FD1-4554-B659-E94A3E59A013}"/>
                  </a:ext>
                </a:extLst>
              </p:cNvPr>
              <p:cNvSpPr/>
              <p:nvPr/>
            </p:nvSpPr>
            <p:spPr>
              <a:xfrm>
                <a:off x="4839709" y="601013"/>
                <a:ext cx="4464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42E314A2-5FD1-4554-B659-E94A3E59A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709" y="601013"/>
                <a:ext cx="446468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5E0175D2-79B0-4F35-8215-FA27FE507BEF}"/>
              </a:ext>
            </a:extLst>
          </p:cNvPr>
          <p:cNvCxnSpPr>
            <a:cxnSpLocks/>
          </p:cNvCxnSpPr>
          <p:nvPr/>
        </p:nvCxnSpPr>
        <p:spPr>
          <a:xfrm>
            <a:off x="3384185" y="859564"/>
            <a:ext cx="0" cy="4033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0BC7C35-9E43-45A5-97C7-E7614E1A7A2B}"/>
              </a:ext>
            </a:extLst>
          </p:cNvPr>
          <p:cNvCxnSpPr>
            <a:cxnSpLocks/>
          </p:cNvCxnSpPr>
          <p:nvPr/>
        </p:nvCxnSpPr>
        <p:spPr>
          <a:xfrm>
            <a:off x="4176214" y="616269"/>
            <a:ext cx="2082" cy="7673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18DD8E6-C8E0-4760-B5CE-0C5058EEAD4C}"/>
              </a:ext>
            </a:extLst>
          </p:cNvPr>
          <p:cNvCxnSpPr>
            <a:cxnSpLocks/>
          </p:cNvCxnSpPr>
          <p:nvPr/>
        </p:nvCxnSpPr>
        <p:spPr>
          <a:xfrm>
            <a:off x="5929352" y="606202"/>
            <a:ext cx="2082" cy="7673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7FF5FF71-DA03-44B5-B6F8-428BDAA763C4}"/>
              </a:ext>
            </a:extLst>
          </p:cNvPr>
          <p:cNvCxnSpPr>
            <a:cxnSpLocks/>
          </p:cNvCxnSpPr>
          <p:nvPr/>
        </p:nvCxnSpPr>
        <p:spPr>
          <a:xfrm>
            <a:off x="6559864" y="598189"/>
            <a:ext cx="2082" cy="7673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088E520-4E3E-4F38-BC6A-9FB08E7B04BE}"/>
              </a:ext>
            </a:extLst>
          </p:cNvPr>
          <p:cNvSpPr txBox="1"/>
          <p:nvPr/>
        </p:nvSpPr>
        <p:spPr>
          <a:xfrm flipH="1">
            <a:off x="5344431" y="1681670"/>
            <a:ext cx="48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8E2D3E65-EF3F-41D3-A66B-97B90383D87D}"/>
              </a:ext>
            </a:extLst>
          </p:cNvPr>
          <p:cNvCxnSpPr>
            <a:cxnSpLocks/>
          </p:cNvCxnSpPr>
          <p:nvPr/>
        </p:nvCxnSpPr>
        <p:spPr>
          <a:xfrm>
            <a:off x="5671719" y="2832436"/>
            <a:ext cx="84237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6DDD830-DAC1-4638-BD83-384A4D3AF91C}"/>
              </a:ext>
            </a:extLst>
          </p:cNvPr>
          <p:cNvGrpSpPr/>
          <p:nvPr/>
        </p:nvGrpSpPr>
        <p:grpSpPr>
          <a:xfrm>
            <a:off x="1333576" y="2817314"/>
            <a:ext cx="170649" cy="81933"/>
            <a:chOff x="2503271" y="2577783"/>
            <a:chExt cx="214044" cy="114062"/>
          </a:xfrm>
        </p:grpSpPr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2508719E-1A22-4700-950A-EBBFA59AB972}"/>
                </a:ext>
              </a:extLst>
            </p:cNvPr>
            <p:cNvCxnSpPr/>
            <p:nvPr/>
          </p:nvCxnSpPr>
          <p:spPr>
            <a:xfrm>
              <a:off x="2503271" y="2577783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65BAE7B9-1FA4-4761-B4C6-9DF84065D3D6}"/>
                </a:ext>
              </a:extLst>
            </p:cNvPr>
            <p:cNvCxnSpPr/>
            <p:nvPr/>
          </p:nvCxnSpPr>
          <p:spPr>
            <a:xfrm>
              <a:off x="2508593" y="2691845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8" name="连接符: 肘形 137">
            <a:extLst>
              <a:ext uri="{FF2B5EF4-FFF2-40B4-BE49-F238E27FC236}">
                <a16:creationId xmlns:a16="http://schemas.microsoft.com/office/drawing/2014/main" id="{41F043D6-1187-441E-80CB-42FA6B48F253}"/>
              </a:ext>
            </a:extLst>
          </p:cNvPr>
          <p:cNvCxnSpPr>
            <a:cxnSpLocks/>
            <a:stCxn id="132" idx="2"/>
          </p:cNvCxnSpPr>
          <p:nvPr/>
        </p:nvCxnSpPr>
        <p:spPr>
          <a:xfrm flipV="1">
            <a:off x="954764" y="2553767"/>
            <a:ext cx="1116913" cy="242862"/>
          </a:xfrm>
          <a:prstGeom prst="bentConnector3">
            <a:avLst>
              <a:gd name="adj1" fmla="val 1949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连接符: 肘形 138">
            <a:extLst>
              <a:ext uri="{FF2B5EF4-FFF2-40B4-BE49-F238E27FC236}">
                <a16:creationId xmlns:a16="http://schemas.microsoft.com/office/drawing/2014/main" id="{5F6724F1-A790-4B0C-81F8-A2AFEAF35C32}"/>
              </a:ext>
            </a:extLst>
          </p:cNvPr>
          <p:cNvCxnSpPr>
            <a:cxnSpLocks/>
            <a:stCxn id="134" idx="2"/>
          </p:cNvCxnSpPr>
          <p:nvPr/>
        </p:nvCxnSpPr>
        <p:spPr>
          <a:xfrm>
            <a:off x="908963" y="2998576"/>
            <a:ext cx="1127055" cy="171102"/>
          </a:xfrm>
          <a:prstGeom prst="bentConnector3">
            <a:avLst>
              <a:gd name="adj1" fmla="val 2379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593802D-B0D3-48B6-9B03-5902671431E0}"/>
              </a:ext>
            </a:extLst>
          </p:cNvPr>
          <p:cNvCxnSpPr/>
          <p:nvPr/>
        </p:nvCxnSpPr>
        <p:spPr>
          <a:xfrm>
            <a:off x="1423172" y="2554042"/>
            <a:ext cx="0" cy="2632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36F211C1-C0F8-4D3B-9A7A-F299586DA47D}"/>
              </a:ext>
            </a:extLst>
          </p:cNvPr>
          <p:cNvCxnSpPr/>
          <p:nvPr/>
        </p:nvCxnSpPr>
        <p:spPr>
          <a:xfrm>
            <a:off x="1421438" y="2906686"/>
            <a:ext cx="0" cy="2632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02B81BFD-8C87-4E52-86B8-A088E30C488B}"/>
              </a:ext>
            </a:extLst>
          </p:cNvPr>
          <p:cNvCxnSpPr>
            <a:cxnSpLocks/>
          </p:cNvCxnSpPr>
          <p:nvPr/>
        </p:nvCxnSpPr>
        <p:spPr>
          <a:xfrm>
            <a:off x="2628139" y="2829593"/>
            <a:ext cx="16640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A0544313-E24A-4699-91CA-A1CEA254B302}"/>
              </a:ext>
            </a:extLst>
          </p:cNvPr>
          <p:cNvCxnSpPr>
            <a:cxnSpLocks/>
          </p:cNvCxnSpPr>
          <p:nvPr/>
        </p:nvCxnSpPr>
        <p:spPr>
          <a:xfrm>
            <a:off x="2628139" y="2904436"/>
            <a:ext cx="16640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7047F517-12B2-4180-95DF-30C052E4F40F}"/>
                  </a:ext>
                </a:extLst>
              </p:cNvPr>
              <p:cNvSpPr/>
              <p:nvPr/>
            </p:nvSpPr>
            <p:spPr>
              <a:xfrm>
                <a:off x="2464581" y="2153562"/>
                <a:ext cx="53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7047F517-12B2-4180-95DF-30C052E4F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81" y="2153562"/>
                <a:ext cx="53540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EC4E540-4703-4D1C-94EB-646DFF809F0C}"/>
                  </a:ext>
                </a:extLst>
              </p:cNvPr>
              <p:cNvSpPr/>
              <p:nvPr/>
            </p:nvSpPr>
            <p:spPr>
              <a:xfrm>
                <a:off x="1124250" y="2152394"/>
                <a:ext cx="542456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EC4E540-4703-4D1C-94EB-646DFF809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50" y="2152394"/>
                <a:ext cx="542456" cy="357534"/>
              </a:xfrm>
              <a:prstGeom prst="rect">
                <a:avLst/>
              </a:prstGeom>
              <a:blipFill>
                <a:blip r:embed="rId2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36E4790-F448-495D-8564-D05046E43AE9}"/>
              </a:ext>
            </a:extLst>
          </p:cNvPr>
          <p:cNvGrpSpPr/>
          <p:nvPr/>
        </p:nvGrpSpPr>
        <p:grpSpPr>
          <a:xfrm>
            <a:off x="4930247" y="3061114"/>
            <a:ext cx="166406" cy="82497"/>
            <a:chOff x="7821748" y="4973888"/>
            <a:chExt cx="208722" cy="109870"/>
          </a:xfrm>
        </p:grpSpPr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8CB63233-3CFD-45E5-A378-3BF59CD9C783}"/>
                </a:ext>
              </a:extLst>
            </p:cNvPr>
            <p:cNvCxnSpPr/>
            <p:nvPr/>
          </p:nvCxnSpPr>
          <p:spPr>
            <a:xfrm>
              <a:off x="7821748" y="497388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D6F6A889-2FDD-4497-81BE-74C000D6654A}"/>
                </a:ext>
              </a:extLst>
            </p:cNvPr>
            <p:cNvCxnSpPr/>
            <p:nvPr/>
          </p:nvCxnSpPr>
          <p:spPr>
            <a:xfrm>
              <a:off x="7821748" y="508375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FC0F7C07-A4A7-4A1B-92CB-BCC39B879EBB}"/>
              </a:ext>
            </a:extLst>
          </p:cNvPr>
          <p:cNvCxnSpPr>
            <a:cxnSpLocks/>
          </p:cNvCxnSpPr>
          <p:nvPr/>
        </p:nvCxnSpPr>
        <p:spPr>
          <a:xfrm flipH="1">
            <a:off x="4843412" y="2837083"/>
            <a:ext cx="416750" cy="18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8DB09D32-CC7A-4534-BBFA-E2E82AFAF097}"/>
              </a:ext>
            </a:extLst>
          </p:cNvPr>
          <p:cNvCxnSpPr>
            <a:cxnSpLocks/>
          </p:cNvCxnSpPr>
          <p:nvPr/>
        </p:nvCxnSpPr>
        <p:spPr>
          <a:xfrm flipH="1">
            <a:off x="5013202" y="2843021"/>
            <a:ext cx="3366" cy="2133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FCCE68B2-3E3D-45D9-A5DC-44B575A54409}"/>
              </a:ext>
            </a:extLst>
          </p:cNvPr>
          <p:cNvCxnSpPr>
            <a:cxnSpLocks/>
          </p:cNvCxnSpPr>
          <p:nvPr/>
        </p:nvCxnSpPr>
        <p:spPr>
          <a:xfrm flipH="1">
            <a:off x="5013152" y="3138694"/>
            <a:ext cx="1" cy="2336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CB0745F-9E30-44D3-A963-9A0050F7FFA0}"/>
              </a:ext>
            </a:extLst>
          </p:cNvPr>
          <p:cNvSpPr txBox="1"/>
          <p:nvPr/>
        </p:nvSpPr>
        <p:spPr>
          <a:xfrm>
            <a:off x="6343162" y="2314062"/>
            <a:ext cx="601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PCC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4F5BB9E0-057C-4041-A65C-3A3AA7F0B020}"/>
              </a:ext>
            </a:extLst>
          </p:cNvPr>
          <p:cNvCxnSpPr>
            <a:cxnSpLocks/>
          </p:cNvCxnSpPr>
          <p:nvPr/>
        </p:nvCxnSpPr>
        <p:spPr>
          <a:xfrm flipH="1" flipV="1">
            <a:off x="6518756" y="2644222"/>
            <a:ext cx="7529" cy="50728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AF0F75A4-B903-42B2-AB54-4ADE5950D9BB}"/>
                  </a:ext>
                </a:extLst>
              </p:cNvPr>
              <p:cNvSpPr txBox="1"/>
              <p:nvPr/>
            </p:nvSpPr>
            <p:spPr>
              <a:xfrm>
                <a:off x="4377981" y="2441731"/>
                <a:ext cx="5182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𝑎𝑏𝑐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AF0F75A4-B903-42B2-AB54-4ADE5950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981" y="2441731"/>
                <a:ext cx="518283" cy="246221"/>
              </a:xfrm>
              <a:prstGeom prst="rect">
                <a:avLst/>
              </a:prstGeom>
              <a:blipFill>
                <a:blip r:embed="rId23"/>
                <a:stretch>
                  <a:fillRect l="-7059" r="-1176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61A96E85-0A7A-4863-B986-382D0F751D9B}"/>
                  </a:ext>
                </a:extLst>
              </p:cNvPr>
              <p:cNvSpPr txBox="1"/>
              <p:nvPr/>
            </p:nvSpPr>
            <p:spPr>
              <a:xfrm>
                <a:off x="5198850" y="2436623"/>
                <a:ext cx="5230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𝑎𝑏𝑐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61A96E85-0A7A-4863-B986-382D0F75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850" y="2436623"/>
                <a:ext cx="523028" cy="246221"/>
              </a:xfrm>
              <a:prstGeom prst="rect">
                <a:avLst/>
              </a:prstGeom>
              <a:blipFill>
                <a:blip r:embed="rId24"/>
                <a:stretch>
                  <a:fillRect l="-8140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92A99BCB-EEB1-44A7-8513-C4269FA76A8C}"/>
                  </a:ext>
                </a:extLst>
              </p:cNvPr>
              <p:cNvSpPr txBox="1"/>
              <p:nvPr/>
            </p:nvSpPr>
            <p:spPr>
              <a:xfrm>
                <a:off x="5107618" y="2974889"/>
                <a:ext cx="514693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𝑓𝑎𝑏𝑐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92A99BCB-EEB1-44A7-8513-C4269FA76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618" y="2974889"/>
                <a:ext cx="514693" cy="265970"/>
              </a:xfrm>
              <a:prstGeom prst="rect">
                <a:avLst/>
              </a:prstGeom>
              <a:blipFill>
                <a:blip r:embed="rId25"/>
                <a:stretch>
                  <a:fillRect l="-833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B414BA0A-CA27-4F34-84D1-BB492FCE4DD2}"/>
                  </a:ext>
                </a:extLst>
              </p:cNvPr>
              <p:cNvSpPr/>
              <p:nvPr/>
            </p:nvSpPr>
            <p:spPr>
              <a:xfrm>
                <a:off x="5935376" y="2472059"/>
                <a:ext cx="601511" cy="357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B414BA0A-CA27-4F34-84D1-BB492FCE4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376" y="2472059"/>
                <a:ext cx="601511" cy="357534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E181FCA5-E7FF-4FB0-A873-0929DFE5A5B0}"/>
                  </a:ext>
                </a:extLst>
              </p:cNvPr>
              <p:cNvSpPr txBox="1"/>
              <p:nvPr/>
            </p:nvSpPr>
            <p:spPr>
              <a:xfrm>
                <a:off x="6402525" y="3147143"/>
                <a:ext cx="2837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E181FCA5-E7FF-4FB0-A873-0929DFE5A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525" y="3147143"/>
                <a:ext cx="283796" cy="246221"/>
              </a:xfrm>
              <a:prstGeom prst="rect">
                <a:avLst/>
              </a:prstGeom>
              <a:blipFill>
                <a:blip r:embed="rId27"/>
                <a:stretch>
                  <a:fillRect l="-6383" r="-4255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FB20F100-34D5-4740-A185-A86022E0AD76}"/>
              </a:ext>
            </a:extLst>
          </p:cNvPr>
          <p:cNvGrpSpPr/>
          <p:nvPr/>
        </p:nvGrpSpPr>
        <p:grpSpPr>
          <a:xfrm>
            <a:off x="1655936" y="2436486"/>
            <a:ext cx="839199" cy="810336"/>
            <a:chOff x="7291838" y="2080613"/>
            <a:chExt cx="839199" cy="810336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5167801D-5AF7-4B00-8C86-52E6D79BDEA0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9E03750C-34F7-481B-A707-6112EBBDFE3B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60C3C4DB-5465-4420-BB43-571879D1F573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F4CE4454-E432-419C-AE6C-2067F23A076B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5F9833D8-581B-4D8A-B0E0-84F32808CC26}"/>
              </a:ext>
            </a:extLst>
          </p:cNvPr>
          <p:cNvGrpSpPr/>
          <p:nvPr/>
        </p:nvGrpSpPr>
        <p:grpSpPr>
          <a:xfrm>
            <a:off x="3046965" y="2441955"/>
            <a:ext cx="839199" cy="810336"/>
            <a:chOff x="7291838" y="2080613"/>
            <a:chExt cx="839199" cy="810336"/>
          </a:xfrm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CDA3B3ED-01CB-4A27-8904-B521D046FCEB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55740344-9A95-4104-A90B-FAC08B755B9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8AD3945-825B-47E8-BDDC-B578FC4FA19F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80A69EF0-BE15-44A6-BD8F-3EEB16813D3F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9" name="图片 168">
            <a:extLst>
              <a:ext uri="{FF2B5EF4-FFF2-40B4-BE49-F238E27FC236}">
                <a16:creationId xmlns:a16="http://schemas.microsoft.com/office/drawing/2014/main" id="{A5FFB16F-DC4E-4049-B480-A5E91C37A8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08171" y="2735549"/>
            <a:ext cx="457572" cy="137806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41686299-A4A9-41FD-821D-EF5E9A05976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35570" y="2727637"/>
            <a:ext cx="457572" cy="137806"/>
          </a:xfrm>
          <a:prstGeom prst="rect">
            <a:avLst/>
          </a:prstGeom>
        </p:spPr>
      </p:pic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6AE4774C-D8E6-4DAE-9F15-6447F96DCACF}"/>
              </a:ext>
            </a:extLst>
          </p:cNvPr>
          <p:cNvCxnSpPr>
            <a:cxnSpLocks/>
          </p:cNvCxnSpPr>
          <p:nvPr/>
        </p:nvCxnSpPr>
        <p:spPr>
          <a:xfrm flipH="1">
            <a:off x="3793270" y="2841654"/>
            <a:ext cx="63267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160A5AAC-26DD-4851-8B74-A3F718147236}"/>
              </a:ext>
            </a:extLst>
          </p:cNvPr>
          <p:cNvCxnSpPr>
            <a:cxnSpLocks/>
          </p:cNvCxnSpPr>
          <p:nvPr/>
        </p:nvCxnSpPr>
        <p:spPr>
          <a:xfrm flipH="1">
            <a:off x="2709608" y="2538853"/>
            <a:ext cx="3022" cy="3028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445AFB36-CAA4-4883-8AB5-1D764AEF3E5E}"/>
              </a:ext>
            </a:extLst>
          </p:cNvPr>
          <p:cNvCxnSpPr>
            <a:cxnSpLocks/>
          </p:cNvCxnSpPr>
          <p:nvPr/>
        </p:nvCxnSpPr>
        <p:spPr>
          <a:xfrm>
            <a:off x="2709608" y="2888699"/>
            <a:ext cx="0" cy="2703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0A427BD-F6A8-4734-B800-3127A094CF6C}"/>
              </a:ext>
            </a:extLst>
          </p:cNvPr>
          <p:cNvSpPr txBox="1"/>
          <p:nvPr/>
        </p:nvSpPr>
        <p:spPr>
          <a:xfrm flipH="1">
            <a:off x="570212" y="2373699"/>
            <a:ext cx="48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59318326-8E39-468A-ABF6-22968465B193}"/>
              </a:ext>
            </a:extLst>
          </p:cNvPr>
          <p:cNvSpPr/>
          <p:nvPr/>
        </p:nvSpPr>
        <p:spPr>
          <a:xfrm>
            <a:off x="509124" y="2175776"/>
            <a:ext cx="6372087" cy="172200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5" name="箭头: 右 194">
            <a:extLst>
              <a:ext uri="{FF2B5EF4-FFF2-40B4-BE49-F238E27FC236}">
                <a16:creationId xmlns:a16="http://schemas.microsoft.com/office/drawing/2014/main" id="{C58D9C38-E6DE-4277-8228-D778D398E94F}"/>
              </a:ext>
            </a:extLst>
          </p:cNvPr>
          <p:cNvSpPr/>
          <p:nvPr/>
        </p:nvSpPr>
        <p:spPr>
          <a:xfrm rot="7327736">
            <a:off x="5045500" y="1864565"/>
            <a:ext cx="269329" cy="199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1E71FC0-CF19-434C-BB46-13AB46945F8F}"/>
              </a:ext>
            </a:extLst>
          </p:cNvPr>
          <p:cNvGrpSpPr/>
          <p:nvPr/>
        </p:nvGrpSpPr>
        <p:grpSpPr>
          <a:xfrm>
            <a:off x="590255" y="2704835"/>
            <a:ext cx="386958" cy="385536"/>
            <a:chOff x="1288775" y="993912"/>
            <a:chExt cx="888724" cy="834890"/>
          </a:xfrm>
        </p:grpSpPr>
        <p:sp>
          <p:nvSpPr>
            <p:cNvPr id="131" name="平行四边形 130">
              <a:extLst>
                <a:ext uri="{FF2B5EF4-FFF2-40B4-BE49-F238E27FC236}">
                  <a16:creationId xmlns:a16="http://schemas.microsoft.com/office/drawing/2014/main" id="{656EB430-0EBB-4E06-970E-9B112E731597}"/>
                </a:ext>
              </a:extLst>
            </p:cNvPr>
            <p:cNvSpPr/>
            <p:nvPr/>
          </p:nvSpPr>
          <p:spPr>
            <a:xfrm>
              <a:off x="1396448" y="993913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平行四边形 131">
              <a:extLst>
                <a:ext uri="{FF2B5EF4-FFF2-40B4-BE49-F238E27FC236}">
                  <a16:creationId xmlns:a16="http://schemas.microsoft.com/office/drawing/2014/main" id="{5EC09CA7-93E0-454E-AF8C-DC7FF0FCE87B}"/>
                </a:ext>
              </a:extLst>
            </p:cNvPr>
            <p:cNvSpPr/>
            <p:nvPr/>
          </p:nvSpPr>
          <p:spPr>
            <a:xfrm>
              <a:off x="1765025" y="993912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平行四边形 132">
              <a:extLst>
                <a:ext uri="{FF2B5EF4-FFF2-40B4-BE49-F238E27FC236}">
                  <a16:creationId xmlns:a16="http://schemas.microsoft.com/office/drawing/2014/main" id="{D16ACB18-61A4-4E3E-8B28-2132A4B20468}"/>
                </a:ext>
              </a:extLst>
            </p:cNvPr>
            <p:cNvSpPr/>
            <p:nvPr/>
          </p:nvSpPr>
          <p:spPr>
            <a:xfrm>
              <a:off x="1288775" y="1431237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平行四边形 133">
              <a:extLst>
                <a:ext uri="{FF2B5EF4-FFF2-40B4-BE49-F238E27FC236}">
                  <a16:creationId xmlns:a16="http://schemas.microsoft.com/office/drawing/2014/main" id="{D4C1373D-50E0-48C2-8258-1164AEBC3042}"/>
                </a:ext>
              </a:extLst>
            </p:cNvPr>
            <p:cNvSpPr/>
            <p:nvPr/>
          </p:nvSpPr>
          <p:spPr>
            <a:xfrm>
              <a:off x="1659834" y="1431234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0065F79-05AB-472E-BC0C-9B33CF1A2222}"/>
                  </a:ext>
                </a:extLst>
              </p:cNvPr>
              <p:cNvSpPr/>
              <p:nvPr/>
            </p:nvSpPr>
            <p:spPr>
              <a:xfrm>
                <a:off x="9962564" y="2112670"/>
                <a:ext cx="443775" cy="308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𝒌</m:t>
                          </m:r>
                        </m:sub>
                        <m:sup>
                          <m:r>
                            <a:rPr kumimoji="0" lang="zh-CN" altLang="en-U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0065F79-05AB-472E-BC0C-9B33CF1A2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564" y="2112670"/>
                <a:ext cx="443775" cy="308418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矩形 196">
            <a:extLst>
              <a:ext uri="{FF2B5EF4-FFF2-40B4-BE49-F238E27FC236}">
                <a16:creationId xmlns:a16="http://schemas.microsoft.com/office/drawing/2014/main" id="{1A08D08F-615A-46B7-B21B-2CB74A898DFF}"/>
              </a:ext>
            </a:extLst>
          </p:cNvPr>
          <p:cNvSpPr/>
          <p:nvPr/>
        </p:nvSpPr>
        <p:spPr>
          <a:xfrm>
            <a:off x="5790691" y="297733"/>
            <a:ext cx="313798" cy="31360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" name="流程图: 决策 204">
            <a:extLst>
              <a:ext uri="{FF2B5EF4-FFF2-40B4-BE49-F238E27FC236}">
                <a16:creationId xmlns:a16="http://schemas.microsoft.com/office/drawing/2014/main" id="{D243054B-B84F-4D9B-8889-037F9F41A7EC}"/>
              </a:ext>
            </a:extLst>
          </p:cNvPr>
          <p:cNvSpPr/>
          <p:nvPr/>
        </p:nvSpPr>
        <p:spPr>
          <a:xfrm rot="16200000">
            <a:off x="8703300" y="1846252"/>
            <a:ext cx="278106" cy="462280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7BAAFF60-3F17-4876-9E7D-72C34D08A3C3}"/>
              </a:ext>
            </a:extLst>
          </p:cNvPr>
          <p:cNvCxnSpPr>
            <a:cxnSpLocks/>
          </p:cNvCxnSpPr>
          <p:nvPr/>
        </p:nvCxnSpPr>
        <p:spPr>
          <a:xfrm>
            <a:off x="2606866" y="834670"/>
            <a:ext cx="0" cy="4033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F95A68C-546C-457E-AF3B-D9514571A0B2}"/>
              </a:ext>
            </a:extLst>
          </p:cNvPr>
          <p:cNvSpPr txBox="1"/>
          <p:nvPr/>
        </p:nvSpPr>
        <p:spPr>
          <a:xfrm>
            <a:off x="4713269" y="3398850"/>
            <a:ext cx="727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Filter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05627944-76B6-4811-AEDF-FE1063AEEEAC}"/>
              </a:ext>
            </a:extLst>
          </p:cNvPr>
          <p:cNvSpPr/>
          <p:nvPr/>
        </p:nvSpPr>
        <p:spPr>
          <a:xfrm>
            <a:off x="692794" y="5071769"/>
            <a:ext cx="1198375" cy="11983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0CA3141B-33C8-4BB5-A004-0145853337EB}"/>
              </a:ext>
            </a:extLst>
          </p:cNvPr>
          <p:cNvCxnSpPr>
            <a:cxnSpLocks/>
          </p:cNvCxnSpPr>
          <p:nvPr/>
        </p:nvCxnSpPr>
        <p:spPr>
          <a:xfrm>
            <a:off x="1292106" y="5611438"/>
            <a:ext cx="14539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03F6426-7116-4917-998D-EA748654025A}"/>
                  </a:ext>
                </a:extLst>
              </p:cNvPr>
              <p:cNvSpPr/>
              <p:nvPr/>
            </p:nvSpPr>
            <p:spPr>
              <a:xfrm>
                <a:off x="2034627" y="5204004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03F6426-7116-4917-998D-EA7486540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27" y="5204004"/>
                <a:ext cx="739177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B710C663-79FA-499D-B65F-5223EFADB0FB}"/>
              </a:ext>
            </a:extLst>
          </p:cNvPr>
          <p:cNvCxnSpPr>
            <a:cxnSpLocks/>
          </p:cNvCxnSpPr>
          <p:nvPr/>
        </p:nvCxnSpPr>
        <p:spPr>
          <a:xfrm flipH="1">
            <a:off x="1905482" y="5650245"/>
            <a:ext cx="797981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0C6BADA4-B64D-48E2-BF6E-4935E46FB1FF}"/>
                  </a:ext>
                </a:extLst>
              </p:cNvPr>
              <p:cNvSpPr/>
              <p:nvPr/>
            </p:nvSpPr>
            <p:spPr>
              <a:xfrm>
                <a:off x="678481" y="4775297"/>
                <a:ext cx="5700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0C6BADA4-B64D-48E2-BF6E-4935E46FB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81" y="4775297"/>
                <a:ext cx="570028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F42AD6F2-C468-4531-A272-8C9132A3EFE8}"/>
                  </a:ext>
                </a:extLst>
              </p:cNvPr>
              <p:cNvSpPr/>
              <p:nvPr/>
            </p:nvSpPr>
            <p:spPr>
              <a:xfrm>
                <a:off x="1282232" y="5644783"/>
                <a:ext cx="4817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F42AD6F2-C468-4531-A272-8C9132A3E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32" y="5644783"/>
                <a:ext cx="481735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313A2138-8779-4D8A-BCF5-C04EE0FEA441}"/>
                  </a:ext>
                </a:extLst>
              </p:cNvPr>
              <p:cNvSpPr/>
              <p:nvPr/>
            </p:nvSpPr>
            <p:spPr>
              <a:xfrm>
                <a:off x="2049079" y="5637854"/>
                <a:ext cx="6615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313A2138-8779-4D8A-BCF5-C04EE0FEA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079" y="5637854"/>
                <a:ext cx="661591" cy="33855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椭圆 189">
            <a:extLst>
              <a:ext uri="{FF2B5EF4-FFF2-40B4-BE49-F238E27FC236}">
                <a16:creationId xmlns:a16="http://schemas.microsoft.com/office/drawing/2014/main" id="{2AAEE2BD-0959-4BD1-9B72-AC5AB6479B71}"/>
              </a:ext>
            </a:extLst>
          </p:cNvPr>
          <p:cNvSpPr/>
          <p:nvPr/>
        </p:nvSpPr>
        <p:spPr>
          <a:xfrm>
            <a:off x="3324885" y="5038642"/>
            <a:ext cx="1198375" cy="11983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29151E1A-F05C-4A44-A0D2-2ECFEFD131F5}"/>
              </a:ext>
            </a:extLst>
          </p:cNvPr>
          <p:cNvCxnSpPr>
            <a:cxnSpLocks/>
          </p:cNvCxnSpPr>
          <p:nvPr/>
        </p:nvCxnSpPr>
        <p:spPr>
          <a:xfrm>
            <a:off x="3924072" y="5626469"/>
            <a:ext cx="14539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9289A84-32A9-4F9E-BC14-C72B3C87B9B9}"/>
                  </a:ext>
                </a:extLst>
              </p:cNvPr>
              <p:cNvSpPr/>
              <p:nvPr/>
            </p:nvSpPr>
            <p:spPr>
              <a:xfrm>
                <a:off x="4609961" y="5237478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9289A84-32A9-4F9E-BC14-C72B3C87B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61" y="5237478"/>
                <a:ext cx="739177" cy="33855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C25DD14B-E73E-4640-AFF1-B0215DD8B93B}"/>
              </a:ext>
            </a:extLst>
          </p:cNvPr>
          <p:cNvCxnSpPr>
            <a:cxnSpLocks/>
          </p:cNvCxnSpPr>
          <p:nvPr/>
        </p:nvCxnSpPr>
        <p:spPr>
          <a:xfrm flipH="1">
            <a:off x="4490729" y="5637829"/>
            <a:ext cx="887297" cy="19121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D1F9BF43-EF17-46A7-9B7B-BCB0FA4DBFF9}"/>
                  </a:ext>
                </a:extLst>
              </p:cNvPr>
              <p:cNvSpPr/>
              <p:nvPr/>
            </p:nvSpPr>
            <p:spPr>
              <a:xfrm>
                <a:off x="3311115" y="4733215"/>
                <a:ext cx="5700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D1F9BF43-EF17-46A7-9B7B-BCB0FA4DB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115" y="4733215"/>
                <a:ext cx="570028" cy="33855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DC72C3A8-2198-40DB-8EC0-EC96DE543D2E}"/>
                  </a:ext>
                </a:extLst>
              </p:cNvPr>
              <p:cNvSpPr/>
              <p:nvPr/>
            </p:nvSpPr>
            <p:spPr>
              <a:xfrm>
                <a:off x="3846249" y="5675271"/>
                <a:ext cx="4817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DC72C3A8-2198-40DB-8EC0-EC96DE543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49" y="5675271"/>
                <a:ext cx="481735" cy="33855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6AF433E7-97A2-4FD2-B3E3-3C214317F428}"/>
              </a:ext>
            </a:extLst>
          </p:cNvPr>
          <p:cNvCxnSpPr>
            <a:cxnSpLocks/>
          </p:cNvCxnSpPr>
          <p:nvPr/>
        </p:nvCxnSpPr>
        <p:spPr>
          <a:xfrm>
            <a:off x="4480780" y="5832208"/>
            <a:ext cx="897245" cy="302258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弧形 200">
            <a:extLst>
              <a:ext uri="{FF2B5EF4-FFF2-40B4-BE49-F238E27FC236}">
                <a16:creationId xmlns:a16="http://schemas.microsoft.com/office/drawing/2014/main" id="{3EDEB9A2-1442-4E45-8A5F-BE125BCE9A1B}"/>
              </a:ext>
            </a:extLst>
          </p:cNvPr>
          <p:cNvSpPr/>
          <p:nvPr/>
        </p:nvSpPr>
        <p:spPr>
          <a:xfrm rot="2342464">
            <a:off x="4600955" y="5751190"/>
            <a:ext cx="141908" cy="247227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153A0FFE-9215-4AEA-80F4-15C4749AD77D}"/>
                  </a:ext>
                </a:extLst>
              </p:cNvPr>
              <p:cNvSpPr/>
              <p:nvPr/>
            </p:nvSpPr>
            <p:spPr>
              <a:xfrm>
                <a:off x="4466367" y="5846229"/>
                <a:ext cx="5026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153A0FFE-9215-4AEA-80F4-15C4749AD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367" y="5846229"/>
                <a:ext cx="502637" cy="338554"/>
              </a:xfrm>
              <a:prstGeom prst="rect">
                <a:avLst/>
              </a:prstGeom>
              <a:blipFill>
                <a:blip r:embed="rId3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5D58D827-AC24-4081-A9C5-77BB611BD4E4}"/>
                  </a:ext>
                </a:extLst>
              </p:cNvPr>
              <p:cNvSpPr/>
              <p:nvPr/>
            </p:nvSpPr>
            <p:spPr>
              <a:xfrm>
                <a:off x="4966513" y="5651794"/>
                <a:ext cx="6615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5D58D827-AC24-4081-A9C5-77BB611BD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13" y="5651794"/>
                <a:ext cx="661591" cy="33855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矩形 203">
            <a:extLst>
              <a:ext uri="{FF2B5EF4-FFF2-40B4-BE49-F238E27FC236}">
                <a16:creationId xmlns:a16="http://schemas.microsoft.com/office/drawing/2014/main" id="{9772769B-2E52-463E-83C9-11E05322CAA8}"/>
              </a:ext>
            </a:extLst>
          </p:cNvPr>
          <p:cNvSpPr/>
          <p:nvPr/>
        </p:nvSpPr>
        <p:spPr>
          <a:xfrm>
            <a:off x="1657739" y="3298136"/>
            <a:ext cx="7649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03393539-B712-40E7-8683-093215D021D9}"/>
              </a:ext>
            </a:extLst>
          </p:cNvPr>
          <p:cNvSpPr/>
          <p:nvPr/>
        </p:nvSpPr>
        <p:spPr>
          <a:xfrm>
            <a:off x="2689875" y="3264280"/>
            <a:ext cx="1668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DC-link voltage</a:t>
            </a:r>
          </a:p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 suppression  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B12012D5-234E-4AC2-B75F-20DBA938368C}"/>
              </a:ext>
            </a:extLst>
          </p:cNvPr>
          <p:cNvCxnSpPr>
            <a:cxnSpLocks/>
          </p:cNvCxnSpPr>
          <p:nvPr/>
        </p:nvCxnSpPr>
        <p:spPr>
          <a:xfrm>
            <a:off x="1291981" y="5650245"/>
            <a:ext cx="580970" cy="338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288FD2BC-0FA4-4353-AE5E-0E8F62163EDB}"/>
              </a:ext>
            </a:extLst>
          </p:cNvPr>
          <p:cNvCxnSpPr>
            <a:cxnSpLocks/>
          </p:cNvCxnSpPr>
          <p:nvPr/>
        </p:nvCxnSpPr>
        <p:spPr>
          <a:xfrm>
            <a:off x="3924072" y="5623037"/>
            <a:ext cx="554358" cy="2075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79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025D7CA3-92A5-40A6-8D32-1099939ED1EE}"/>
              </a:ext>
            </a:extLst>
          </p:cNvPr>
          <p:cNvSpPr/>
          <p:nvPr/>
        </p:nvSpPr>
        <p:spPr>
          <a:xfrm>
            <a:off x="2224289" y="271944"/>
            <a:ext cx="1572364" cy="2168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D374A9C4-0D5C-4F46-81C3-BD504456BF48}"/>
              </a:ext>
            </a:extLst>
          </p:cNvPr>
          <p:cNvSpPr/>
          <p:nvPr/>
        </p:nvSpPr>
        <p:spPr>
          <a:xfrm>
            <a:off x="4113743" y="281234"/>
            <a:ext cx="2950140" cy="2168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8EEDF23B-A629-4822-BE41-19A6136F187F}"/>
              </a:ext>
            </a:extLst>
          </p:cNvPr>
          <p:cNvCxnSpPr>
            <a:cxnSpLocks/>
          </p:cNvCxnSpPr>
          <p:nvPr/>
        </p:nvCxnSpPr>
        <p:spPr>
          <a:xfrm flipV="1">
            <a:off x="769409" y="1269448"/>
            <a:ext cx="562080" cy="73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id="{66F5C83A-BAD2-4930-B894-BF6E009FD876}"/>
              </a:ext>
            </a:extLst>
          </p:cNvPr>
          <p:cNvSpPr/>
          <p:nvPr/>
        </p:nvSpPr>
        <p:spPr>
          <a:xfrm>
            <a:off x="2363342" y="509818"/>
            <a:ext cx="943422" cy="48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SOGI 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2F666224-A718-4DEB-A01F-BD0F1D2120E1}"/>
                  </a:ext>
                </a:extLst>
              </p:cNvPr>
              <p:cNvSpPr txBox="1"/>
              <p:nvPr/>
            </p:nvSpPr>
            <p:spPr>
              <a:xfrm>
                <a:off x="5317396" y="355983"/>
                <a:ext cx="557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2F666224-A718-4DEB-A01F-BD0F1D212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96" y="355983"/>
                <a:ext cx="557140" cy="276999"/>
              </a:xfrm>
              <a:prstGeom prst="rect">
                <a:avLst/>
              </a:prstGeom>
              <a:blipFill>
                <a:blip r:embed="rId3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A5DB9769-1370-4395-8329-96A1A61AC6B0}"/>
              </a:ext>
            </a:extLst>
          </p:cNvPr>
          <p:cNvCxnSpPr>
            <a:cxnSpLocks/>
          </p:cNvCxnSpPr>
          <p:nvPr/>
        </p:nvCxnSpPr>
        <p:spPr>
          <a:xfrm>
            <a:off x="4645202" y="611088"/>
            <a:ext cx="7901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C421FD26-8765-4C1B-B932-D59AB975CCB9}"/>
              </a:ext>
            </a:extLst>
          </p:cNvPr>
          <p:cNvGrpSpPr/>
          <p:nvPr/>
        </p:nvGrpSpPr>
        <p:grpSpPr>
          <a:xfrm>
            <a:off x="1318958" y="527321"/>
            <a:ext cx="696852" cy="1601257"/>
            <a:chOff x="3761608" y="1402802"/>
            <a:chExt cx="770637" cy="1106827"/>
          </a:xfrm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AC1FF59D-303B-4226-A734-5C05D4EA027F}"/>
                </a:ext>
              </a:extLst>
            </p:cNvPr>
            <p:cNvGrpSpPr/>
            <p:nvPr/>
          </p:nvGrpSpPr>
          <p:grpSpPr>
            <a:xfrm>
              <a:off x="3761608" y="1402802"/>
              <a:ext cx="770637" cy="1106827"/>
              <a:chOff x="3761606" y="1402803"/>
              <a:chExt cx="1322259" cy="1484515"/>
            </a:xfrm>
          </p:grpSpPr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3690CEC4-4D28-4176-9707-78CAB1F03823}"/>
                  </a:ext>
                </a:extLst>
              </p:cNvPr>
              <p:cNvSpPr/>
              <p:nvPr/>
            </p:nvSpPr>
            <p:spPr>
              <a:xfrm>
                <a:off x="3761606" y="1402804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3CF53D4F-3426-4A7D-AD9C-073EDEEB11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EAC7FE7A-6CB2-431E-8FD1-0E2BF1DDAC6E}"/>
                    </a:ext>
                  </a:extLst>
                </p:cNvPr>
                <p:cNvSpPr txBox="1"/>
                <p:nvPr/>
              </p:nvSpPr>
              <p:spPr>
                <a:xfrm>
                  <a:off x="4048391" y="2208619"/>
                  <a:ext cx="401153" cy="1390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  <m:r>
                          <a:rPr kumimoji="0" lang="en-US" altLang="zh-CN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8F7AC68-6DD4-4BA3-9BC9-7A9E47DFA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391" y="2208619"/>
                  <a:ext cx="401153" cy="139087"/>
                </a:xfrm>
                <a:prstGeom prst="rect">
                  <a:avLst/>
                </a:prstGeom>
                <a:blipFill>
                  <a:blip r:embed="rId30"/>
                  <a:stretch>
                    <a:fillRect l="-30508" t="-3846" r="-35593" b="-13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F6EE9D67-884B-4E00-A086-59C7B46923DB}"/>
                    </a:ext>
                  </a:extLst>
                </p:cNvPr>
                <p:cNvSpPr txBox="1"/>
                <p:nvPr/>
              </p:nvSpPr>
              <p:spPr>
                <a:xfrm>
                  <a:off x="3864603" y="1597081"/>
                  <a:ext cx="367576" cy="1390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𝑎𝑏𝑐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8965562-C8BB-43CC-9FAC-7AFBC5380A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4603" y="1597081"/>
                  <a:ext cx="367576" cy="139087"/>
                </a:xfrm>
                <a:prstGeom prst="rect">
                  <a:avLst/>
                </a:prstGeom>
                <a:blipFill>
                  <a:blip r:embed="rId31"/>
                  <a:stretch>
                    <a:fillRect l="-25926" r="-33333" b="-88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6DEE5F37-CED3-4FCC-979B-E0F24879783E}"/>
              </a:ext>
            </a:extLst>
          </p:cNvPr>
          <p:cNvCxnSpPr>
            <a:cxnSpLocks/>
            <a:endCxn id="220" idx="4"/>
          </p:cNvCxnSpPr>
          <p:nvPr/>
        </p:nvCxnSpPr>
        <p:spPr>
          <a:xfrm flipV="1">
            <a:off x="4970126" y="994285"/>
            <a:ext cx="0" cy="2429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4CD5094F-C1CF-48D0-8873-2A478D620D9D}"/>
              </a:ext>
            </a:extLst>
          </p:cNvPr>
          <p:cNvCxnSpPr>
            <a:cxnSpLocks/>
          </p:cNvCxnSpPr>
          <p:nvPr/>
        </p:nvCxnSpPr>
        <p:spPr>
          <a:xfrm>
            <a:off x="2015809" y="720976"/>
            <a:ext cx="3484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BECE7704-59EF-42F8-969E-AAA9A870FD45}"/>
              </a:ext>
            </a:extLst>
          </p:cNvPr>
          <p:cNvCxnSpPr>
            <a:cxnSpLocks/>
          </p:cNvCxnSpPr>
          <p:nvPr/>
        </p:nvCxnSpPr>
        <p:spPr>
          <a:xfrm>
            <a:off x="6068738" y="808386"/>
            <a:ext cx="0" cy="3271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矩形 192">
            <a:extLst>
              <a:ext uri="{FF2B5EF4-FFF2-40B4-BE49-F238E27FC236}">
                <a16:creationId xmlns:a16="http://schemas.microsoft.com/office/drawing/2014/main" id="{2E36A7DE-9940-4D7D-AA41-647A605BA7F0}"/>
              </a:ext>
            </a:extLst>
          </p:cNvPr>
          <p:cNvSpPr/>
          <p:nvPr/>
        </p:nvSpPr>
        <p:spPr>
          <a:xfrm>
            <a:off x="2371259" y="1135493"/>
            <a:ext cx="943422" cy="48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SOGI 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C7D43BB6-2F2D-449E-B28C-20F3C8975C91}"/>
              </a:ext>
            </a:extLst>
          </p:cNvPr>
          <p:cNvSpPr/>
          <p:nvPr/>
        </p:nvSpPr>
        <p:spPr>
          <a:xfrm>
            <a:off x="2374723" y="1763208"/>
            <a:ext cx="943422" cy="483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SOGI 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A14B5663-AB87-495E-9F42-13FA23586EF0}"/>
              </a:ext>
            </a:extLst>
          </p:cNvPr>
          <p:cNvCxnSpPr>
            <a:cxnSpLocks/>
          </p:cNvCxnSpPr>
          <p:nvPr/>
        </p:nvCxnSpPr>
        <p:spPr>
          <a:xfrm>
            <a:off x="2022775" y="1371715"/>
            <a:ext cx="3484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7EFA0E5E-565B-4A38-A698-50D824792559}"/>
              </a:ext>
            </a:extLst>
          </p:cNvPr>
          <p:cNvCxnSpPr>
            <a:cxnSpLocks/>
          </p:cNvCxnSpPr>
          <p:nvPr/>
        </p:nvCxnSpPr>
        <p:spPr>
          <a:xfrm>
            <a:off x="2022775" y="2004746"/>
            <a:ext cx="3484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D787CD36-C1AD-4078-829C-D11725CC2F8F}"/>
              </a:ext>
            </a:extLst>
          </p:cNvPr>
          <p:cNvCxnSpPr>
            <a:cxnSpLocks/>
          </p:cNvCxnSpPr>
          <p:nvPr/>
        </p:nvCxnSpPr>
        <p:spPr>
          <a:xfrm>
            <a:off x="3306764" y="611361"/>
            <a:ext cx="10617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流程图: 汇总连接 212">
            <a:extLst>
              <a:ext uri="{FF2B5EF4-FFF2-40B4-BE49-F238E27FC236}">
                <a16:creationId xmlns:a16="http://schemas.microsoft.com/office/drawing/2014/main" id="{86F272AC-8E44-4AA2-BBB6-4F89614D87CE}"/>
              </a:ext>
            </a:extLst>
          </p:cNvPr>
          <p:cNvSpPr/>
          <p:nvPr/>
        </p:nvSpPr>
        <p:spPr>
          <a:xfrm>
            <a:off x="4374027" y="481916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EFA68171-1B06-49A5-932B-30425CE15231}"/>
              </a:ext>
            </a:extLst>
          </p:cNvPr>
          <p:cNvSpPr txBox="1"/>
          <p:nvPr/>
        </p:nvSpPr>
        <p:spPr>
          <a:xfrm>
            <a:off x="4119858" y="334015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C35F2FBF-9756-4C4F-B13B-B1A66E14E1FB}"/>
              </a:ext>
            </a:extLst>
          </p:cNvPr>
          <p:cNvSpPr txBox="1"/>
          <p:nvPr/>
        </p:nvSpPr>
        <p:spPr>
          <a:xfrm>
            <a:off x="4253420" y="551342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F31C1399-69E6-416A-AD4F-D9A28ABA0748}"/>
              </a:ext>
            </a:extLst>
          </p:cNvPr>
          <p:cNvCxnSpPr>
            <a:cxnSpLocks/>
            <a:endCxn id="213" idx="4"/>
          </p:cNvCxnSpPr>
          <p:nvPr/>
        </p:nvCxnSpPr>
        <p:spPr>
          <a:xfrm flipV="1">
            <a:off x="4505630" y="720976"/>
            <a:ext cx="1" cy="822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CA00664F-EB35-46D7-A933-3B5DD5A88C29}"/>
              </a:ext>
            </a:extLst>
          </p:cNvPr>
          <p:cNvCxnSpPr>
            <a:cxnSpLocks/>
          </p:cNvCxnSpPr>
          <p:nvPr/>
        </p:nvCxnSpPr>
        <p:spPr>
          <a:xfrm>
            <a:off x="3314681" y="891456"/>
            <a:ext cx="15323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流程图: 汇总连接 219">
            <a:extLst>
              <a:ext uri="{FF2B5EF4-FFF2-40B4-BE49-F238E27FC236}">
                <a16:creationId xmlns:a16="http://schemas.microsoft.com/office/drawing/2014/main" id="{026D367E-DE9A-4E0A-96EF-48B0745264E0}"/>
              </a:ext>
            </a:extLst>
          </p:cNvPr>
          <p:cNvSpPr/>
          <p:nvPr/>
        </p:nvSpPr>
        <p:spPr>
          <a:xfrm>
            <a:off x="4838522" y="755225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3A995A73-7862-4D4E-BBB9-222E55A4D86D}"/>
              </a:ext>
            </a:extLst>
          </p:cNvPr>
          <p:cNvSpPr txBox="1"/>
          <p:nvPr/>
        </p:nvSpPr>
        <p:spPr>
          <a:xfrm>
            <a:off x="4705939" y="886569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D0F2B05C-06A0-4FF8-A22B-37FBC80BB8EB}"/>
              </a:ext>
            </a:extLst>
          </p:cNvPr>
          <p:cNvSpPr txBox="1"/>
          <p:nvPr/>
        </p:nvSpPr>
        <p:spPr>
          <a:xfrm>
            <a:off x="4577530" y="609720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F0828503-C787-4117-87BF-E077CB9336A3}"/>
              </a:ext>
            </a:extLst>
          </p:cNvPr>
          <p:cNvCxnSpPr>
            <a:cxnSpLocks/>
          </p:cNvCxnSpPr>
          <p:nvPr/>
        </p:nvCxnSpPr>
        <p:spPr>
          <a:xfrm flipV="1">
            <a:off x="3314681" y="1233009"/>
            <a:ext cx="2627468" cy="78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D9FA65C5-A091-4849-A054-DB013425942E}"/>
                  </a:ext>
                </a:extLst>
              </p:cNvPr>
              <p:cNvSpPr txBox="1"/>
              <p:nvPr/>
            </p:nvSpPr>
            <p:spPr>
              <a:xfrm>
                <a:off x="5317396" y="673431"/>
                <a:ext cx="557140" cy="322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D9FA65C5-A091-4849-A054-DB013425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96" y="673431"/>
                <a:ext cx="557140" cy="322332"/>
              </a:xfrm>
              <a:prstGeom prst="rect">
                <a:avLst/>
              </a:prstGeom>
              <a:blipFill>
                <a:blip r:embed="rId32"/>
                <a:stretch>
                  <a:fillRect b="-26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流程图: 汇总连接 233">
            <a:extLst>
              <a:ext uri="{FF2B5EF4-FFF2-40B4-BE49-F238E27FC236}">
                <a16:creationId xmlns:a16="http://schemas.microsoft.com/office/drawing/2014/main" id="{6812064D-CFD1-4833-85A6-62FB22B769D6}"/>
              </a:ext>
            </a:extLst>
          </p:cNvPr>
          <p:cNvSpPr/>
          <p:nvPr/>
        </p:nvSpPr>
        <p:spPr>
          <a:xfrm>
            <a:off x="5937135" y="1129139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4AF80B4B-7E17-4497-BD47-3A9F487113A7}"/>
                  </a:ext>
                </a:extLst>
              </p:cNvPr>
              <p:cNvSpPr txBox="1"/>
              <p:nvPr/>
            </p:nvSpPr>
            <p:spPr>
              <a:xfrm>
                <a:off x="6569676" y="1093814"/>
                <a:ext cx="557140" cy="3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4AF80B4B-7E17-4497-BD47-3A9F48711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76" y="1093814"/>
                <a:ext cx="557140" cy="313034"/>
              </a:xfrm>
              <a:prstGeom prst="rect">
                <a:avLst/>
              </a:prstGeom>
              <a:blipFill>
                <a:blip r:embed="rId33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80AB171D-F544-471E-A980-D299821352F6}"/>
              </a:ext>
            </a:extLst>
          </p:cNvPr>
          <p:cNvCxnSpPr>
            <a:cxnSpLocks/>
          </p:cNvCxnSpPr>
          <p:nvPr/>
        </p:nvCxnSpPr>
        <p:spPr>
          <a:xfrm>
            <a:off x="5101729" y="876698"/>
            <a:ext cx="333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文本框 237">
            <a:extLst>
              <a:ext uri="{FF2B5EF4-FFF2-40B4-BE49-F238E27FC236}">
                <a16:creationId xmlns:a16="http://schemas.microsoft.com/office/drawing/2014/main" id="{03283E96-951C-4A69-ACAB-7066FC763E95}"/>
              </a:ext>
            </a:extLst>
          </p:cNvPr>
          <p:cNvSpPr txBox="1"/>
          <p:nvPr/>
        </p:nvSpPr>
        <p:spPr>
          <a:xfrm>
            <a:off x="5669328" y="972366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4C99D316-97A6-4DEC-8CEB-6C7894BE3A55}"/>
              </a:ext>
            </a:extLst>
          </p:cNvPr>
          <p:cNvCxnSpPr>
            <a:cxnSpLocks/>
          </p:cNvCxnSpPr>
          <p:nvPr/>
        </p:nvCxnSpPr>
        <p:spPr>
          <a:xfrm>
            <a:off x="3314681" y="1537436"/>
            <a:ext cx="26195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FB949C79-667C-423E-BCEF-B6B08C784D9A}"/>
                  </a:ext>
                </a:extLst>
              </p:cNvPr>
              <p:cNvSpPr txBox="1"/>
              <p:nvPr/>
            </p:nvSpPr>
            <p:spPr>
              <a:xfrm>
                <a:off x="6573782" y="1461899"/>
                <a:ext cx="557140" cy="283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FB949C79-667C-423E-BCEF-B6B08C78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82" y="1461899"/>
                <a:ext cx="557140" cy="283091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214FAD65-B5B8-4715-B67C-B6BEF5B231E7}"/>
                  </a:ext>
                </a:extLst>
              </p:cNvPr>
              <p:cNvSpPr/>
              <p:nvPr/>
            </p:nvSpPr>
            <p:spPr>
              <a:xfrm>
                <a:off x="3249789" y="238985"/>
                <a:ext cx="604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214FAD65-B5B8-4715-B67C-B6BEF5B23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789" y="238985"/>
                <a:ext cx="604589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9DFA2929-C820-4F0C-B84F-98DB87B96457}"/>
                  </a:ext>
                </a:extLst>
              </p:cNvPr>
              <p:cNvSpPr/>
              <p:nvPr/>
            </p:nvSpPr>
            <p:spPr>
              <a:xfrm>
                <a:off x="3257250" y="546690"/>
                <a:ext cx="604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9DFA2929-C820-4F0C-B84F-98DB87B9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250" y="546690"/>
                <a:ext cx="604589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56D62F73-8625-418C-907C-674757404AA5}"/>
                  </a:ext>
                </a:extLst>
              </p:cNvPr>
              <p:cNvSpPr/>
              <p:nvPr/>
            </p:nvSpPr>
            <p:spPr>
              <a:xfrm>
                <a:off x="3265228" y="882714"/>
                <a:ext cx="596317" cy="394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56D62F73-8625-418C-907C-674757404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228" y="882714"/>
                <a:ext cx="596317" cy="394082"/>
              </a:xfrm>
              <a:prstGeom prst="rect">
                <a:avLst/>
              </a:prstGeom>
              <a:blipFill>
                <a:blip r:embed="rId37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A84F1656-2BA9-40FA-ABF3-F7B1C97887D0}"/>
                  </a:ext>
                </a:extLst>
              </p:cNvPr>
              <p:cNvSpPr/>
              <p:nvPr/>
            </p:nvSpPr>
            <p:spPr>
              <a:xfrm>
                <a:off x="3281562" y="1194106"/>
                <a:ext cx="596317" cy="394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A84F1656-2BA9-40FA-ABF3-F7B1C9788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562" y="1194106"/>
                <a:ext cx="596317" cy="394082"/>
              </a:xfrm>
              <a:prstGeom prst="rect">
                <a:avLst/>
              </a:prstGeom>
              <a:blipFill>
                <a:blip r:embed="rId3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B0F770C3-2CC9-432D-ACCA-6214B70C1F54}"/>
                  </a:ext>
                </a:extLst>
              </p:cNvPr>
              <p:cNvSpPr/>
              <p:nvPr/>
            </p:nvSpPr>
            <p:spPr>
              <a:xfrm>
                <a:off x="5995163" y="763131"/>
                <a:ext cx="604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B0F770C3-2CC9-432D-ACCA-6214B70C1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63" y="763131"/>
                <a:ext cx="604589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7B29D46C-4E3D-4C43-9A44-36EAB5F74E48}"/>
              </a:ext>
            </a:extLst>
          </p:cNvPr>
          <p:cNvCxnSpPr>
            <a:cxnSpLocks/>
          </p:cNvCxnSpPr>
          <p:nvPr/>
        </p:nvCxnSpPr>
        <p:spPr>
          <a:xfrm>
            <a:off x="6199176" y="1241379"/>
            <a:ext cx="481129" cy="71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文本框 246">
            <a:extLst>
              <a:ext uri="{FF2B5EF4-FFF2-40B4-BE49-F238E27FC236}">
                <a16:creationId xmlns:a16="http://schemas.microsoft.com/office/drawing/2014/main" id="{7C51497B-0C1E-451D-8797-40BCEA3CE917}"/>
              </a:ext>
            </a:extLst>
          </p:cNvPr>
          <p:cNvSpPr txBox="1"/>
          <p:nvPr/>
        </p:nvSpPr>
        <p:spPr>
          <a:xfrm>
            <a:off x="5856762" y="805342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8" name="流程图: 汇总连接 247">
            <a:extLst>
              <a:ext uri="{FF2B5EF4-FFF2-40B4-BE49-F238E27FC236}">
                <a16:creationId xmlns:a16="http://schemas.microsoft.com/office/drawing/2014/main" id="{F9D6A40C-2292-4B78-A54B-541DA3A18C0C}"/>
              </a:ext>
            </a:extLst>
          </p:cNvPr>
          <p:cNvSpPr/>
          <p:nvPr/>
        </p:nvSpPr>
        <p:spPr>
          <a:xfrm>
            <a:off x="5930724" y="1442549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49" name="直接箭头连接符 248">
            <a:extLst>
              <a:ext uri="{FF2B5EF4-FFF2-40B4-BE49-F238E27FC236}">
                <a16:creationId xmlns:a16="http://schemas.microsoft.com/office/drawing/2014/main" id="{4091E46C-CB7E-4898-A01B-E12359BE8A23}"/>
              </a:ext>
            </a:extLst>
          </p:cNvPr>
          <p:cNvCxnSpPr>
            <a:cxnSpLocks/>
            <a:endCxn id="248" idx="4"/>
          </p:cNvCxnSpPr>
          <p:nvPr/>
        </p:nvCxnSpPr>
        <p:spPr>
          <a:xfrm flipV="1">
            <a:off x="6062327" y="1681609"/>
            <a:ext cx="1" cy="29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5BBED129-A8E9-4C2B-99CF-6942BA187C96}"/>
                  </a:ext>
                </a:extLst>
              </p:cNvPr>
              <p:cNvSpPr/>
              <p:nvPr/>
            </p:nvSpPr>
            <p:spPr>
              <a:xfrm>
                <a:off x="5977800" y="1617741"/>
                <a:ext cx="604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5BBED129-A8E9-4C2B-99CF-6942BA18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00" y="1617741"/>
                <a:ext cx="604589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文本框 250">
            <a:extLst>
              <a:ext uri="{FF2B5EF4-FFF2-40B4-BE49-F238E27FC236}">
                <a16:creationId xmlns:a16="http://schemas.microsoft.com/office/drawing/2014/main" id="{89B613A2-0051-482E-A5A8-C702E5636AB7}"/>
              </a:ext>
            </a:extLst>
          </p:cNvPr>
          <p:cNvSpPr txBox="1"/>
          <p:nvPr/>
        </p:nvSpPr>
        <p:spPr>
          <a:xfrm>
            <a:off x="5667600" y="1269286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4A0CE976-D33D-453C-AA6E-C14193ABB307}"/>
              </a:ext>
            </a:extLst>
          </p:cNvPr>
          <p:cNvSpPr txBox="1"/>
          <p:nvPr/>
        </p:nvSpPr>
        <p:spPr>
          <a:xfrm>
            <a:off x="5799917" y="1577053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3" name="直接箭头连接符 252">
            <a:extLst>
              <a:ext uri="{FF2B5EF4-FFF2-40B4-BE49-F238E27FC236}">
                <a16:creationId xmlns:a16="http://schemas.microsoft.com/office/drawing/2014/main" id="{EEF2E253-6E74-4F92-B51C-19BF90B6D04F}"/>
              </a:ext>
            </a:extLst>
          </p:cNvPr>
          <p:cNvCxnSpPr>
            <a:cxnSpLocks/>
          </p:cNvCxnSpPr>
          <p:nvPr/>
        </p:nvCxnSpPr>
        <p:spPr>
          <a:xfrm>
            <a:off x="6193931" y="1568795"/>
            <a:ext cx="481129" cy="71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直接箭头连接符 253">
            <a:extLst>
              <a:ext uri="{FF2B5EF4-FFF2-40B4-BE49-F238E27FC236}">
                <a16:creationId xmlns:a16="http://schemas.microsoft.com/office/drawing/2014/main" id="{FA19EFB7-9AC0-447B-B5E5-A7A7AFF05C0A}"/>
              </a:ext>
            </a:extLst>
          </p:cNvPr>
          <p:cNvCxnSpPr>
            <a:cxnSpLocks/>
          </p:cNvCxnSpPr>
          <p:nvPr/>
        </p:nvCxnSpPr>
        <p:spPr>
          <a:xfrm>
            <a:off x="3326127" y="1875563"/>
            <a:ext cx="115064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直接箭头连接符 254">
            <a:extLst>
              <a:ext uri="{FF2B5EF4-FFF2-40B4-BE49-F238E27FC236}">
                <a16:creationId xmlns:a16="http://schemas.microsoft.com/office/drawing/2014/main" id="{77C38C6F-AD74-4EBA-AD97-211C3B1CA8EF}"/>
              </a:ext>
            </a:extLst>
          </p:cNvPr>
          <p:cNvCxnSpPr>
            <a:cxnSpLocks/>
          </p:cNvCxnSpPr>
          <p:nvPr/>
        </p:nvCxnSpPr>
        <p:spPr>
          <a:xfrm flipV="1">
            <a:off x="3326127" y="2149068"/>
            <a:ext cx="1159079" cy="14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6" name="等腰三角形 255">
            <a:extLst>
              <a:ext uri="{FF2B5EF4-FFF2-40B4-BE49-F238E27FC236}">
                <a16:creationId xmlns:a16="http://schemas.microsoft.com/office/drawing/2014/main" id="{AE59BF8B-E345-4E2E-9686-A2158232CB80}"/>
              </a:ext>
            </a:extLst>
          </p:cNvPr>
          <p:cNvSpPr/>
          <p:nvPr/>
        </p:nvSpPr>
        <p:spPr>
          <a:xfrm rot="5400000">
            <a:off x="4459963" y="1685333"/>
            <a:ext cx="331214" cy="313935"/>
          </a:xfrm>
          <a:prstGeom prst="triangle">
            <a:avLst>
              <a:gd name="adj" fmla="val 4999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BA0996E7-430E-49BE-B378-91686BB473F8}"/>
              </a:ext>
            </a:extLst>
          </p:cNvPr>
          <p:cNvSpPr txBox="1"/>
          <p:nvPr/>
        </p:nvSpPr>
        <p:spPr>
          <a:xfrm>
            <a:off x="4420246" y="1660776"/>
            <a:ext cx="289742" cy="34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等腰三角形 257">
            <a:extLst>
              <a:ext uri="{FF2B5EF4-FFF2-40B4-BE49-F238E27FC236}">
                <a16:creationId xmlns:a16="http://schemas.microsoft.com/office/drawing/2014/main" id="{906245CB-5AEA-431C-9477-F6B9176C0148}"/>
              </a:ext>
            </a:extLst>
          </p:cNvPr>
          <p:cNvSpPr/>
          <p:nvPr/>
        </p:nvSpPr>
        <p:spPr>
          <a:xfrm rot="5400000">
            <a:off x="4458356" y="2014846"/>
            <a:ext cx="331214" cy="313935"/>
          </a:xfrm>
          <a:prstGeom prst="triangle">
            <a:avLst>
              <a:gd name="adj" fmla="val 4999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34BEFC90-E416-45B7-91D3-4A004145CC6E}"/>
              </a:ext>
            </a:extLst>
          </p:cNvPr>
          <p:cNvSpPr txBox="1"/>
          <p:nvPr/>
        </p:nvSpPr>
        <p:spPr>
          <a:xfrm>
            <a:off x="4418639" y="1990289"/>
            <a:ext cx="289742" cy="34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0" name="直接箭头连接符 259">
            <a:extLst>
              <a:ext uri="{FF2B5EF4-FFF2-40B4-BE49-F238E27FC236}">
                <a16:creationId xmlns:a16="http://schemas.microsoft.com/office/drawing/2014/main" id="{44DCB3BC-74A8-4ABA-A0A6-F0BBD6D5E7E2}"/>
              </a:ext>
            </a:extLst>
          </p:cNvPr>
          <p:cNvCxnSpPr>
            <a:cxnSpLocks/>
          </p:cNvCxnSpPr>
          <p:nvPr/>
        </p:nvCxnSpPr>
        <p:spPr>
          <a:xfrm>
            <a:off x="4786238" y="1840400"/>
            <a:ext cx="6490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CA82C3C5-32DB-4B23-9894-0B6683687AEC}"/>
              </a:ext>
            </a:extLst>
          </p:cNvPr>
          <p:cNvCxnSpPr>
            <a:cxnSpLocks/>
          </p:cNvCxnSpPr>
          <p:nvPr/>
        </p:nvCxnSpPr>
        <p:spPr>
          <a:xfrm flipV="1">
            <a:off x="4786238" y="2175368"/>
            <a:ext cx="64906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49D48531-38D1-488B-B515-506876F799F3}"/>
                  </a:ext>
                </a:extLst>
              </p:cNvPr>
              <p:cNvSpPr txBox="1"/>
              <p:nvPr/>
            </p:nvSpPr>
            <p:spPr>
              <a:xfrm>
                <a:off x="5307506" y="2024265"/>
                <a:ext cx="557140" cy="331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49D48531-38D1-488B-B515-506876F7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506" y="2024265"/>
                <a:ext cx="557140" cy="331501"/>
              </a:xfrm>
              <a:prstGeom prst="rect">
                <a:avLst/>
              </a:prstGeom>
              <a:blipFill>
                <a:blip r:embed="rId41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EA5B0B8D-E1F5-4B93-BFB7-CCE732A4AA8E}"/>
                  </a:ext>
                </a:extLst>
              </p:cNvPr>
              <p:cNvSpPr txBox="1"/>
              <p:nvPr/>
            </p:nvSpPr>
            <p:spPr>
              <a:xfrm>
                <a:off x="5299622" y="1697996"/>
                <a:ext cx="557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EA5B0B8D-E1F5-4B93-BFB7-CCE732A4A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622" y="1697996"/>
                <a:ext cx="557140" cy="276999"/>
              </a:xfrm>
              <a:prstGeom prst="rect">
                <a:avLst/>
              </a:prstGeom>
              <a:blipFill>
                <a:blip r:embed="rId42"/>
                <a:stretch>
                  <a:fillRect t="-444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矩形 263">
            <a:extLst>
              <a:ext uri="{FF2B5EF4-FFF2-40B4-BE49-F238E27FC236}">
                <a16:creationId xmlns:a16="http://schemas.microsoft.com/office/drawing/2014/main" id="{25B96A72-C291-42B1-831F-7E237BF8D1E3}"/>
              </a:ext>
            </a:extLst>
          </p:cNvPr>
          <p:cNvSpPr/>
          <p:nvPr/>
        </p:nvSpPr>
        <p:spPr>
          <a:xfrm>
            <a:off x="4677123" y="2414080"/>
            <a:ext cx="1915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Sequence extractor 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CFDC496-89D3-4B69-8A8B-25789A9C2EA8}"/>
                  </a:ext>
                </a:extLst>
              </p:cNvPr>
              <p:cNvSpPr txBox="1"/>
              <p:nvPr/>
            </p:nvSpPr>
            <p:spPr>
              <a:xfrm>
                <a:off x="894340" y="941255"/>
                <a:ext cx="319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CFDC496-89D3-4B69-8A8B-25789A9C2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40" y="941255"/>
                <a:ext cx="319062" cy="276999"/>
              </a:xfrm>
              <a:prstGeom prst="rect">
                <a:avLst/>
              </a:prstGeom>
              <a:blipFill>
                <a:blip r:embed="rId43"/>
                <a:stretch>
                  <a:fillRect l="-9615" r="-5769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矩形 112">
            <a:extLst>
              <a:ext uri="{FF2B5EF4-FFF2-40B4-BE49-F238E27FC236}">
                <a16:creationId xmlns:a16="http://schemas.microsoft.com/office/drawing/2014/main" id="{0860E641-AB49-440E-BC25-50A02033073D}"/>
              </a:ext>
            </a:extLst>
          </p:cNvPr>
          <p:cNvSpPr/>
          <p:nvPr/>
        </p:nvSpPr>
        <p:spPr>
          <a:xfrm>
            <a:off x="2597817" y="2392905"/>
            <a:ext cx="7168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Filter </a:t>
            </a:r>
            <a:endParaRPr kumimoji="0" lang="zh-CN" alt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89991BC-38FF-41D3-915B-5A84801F5527}"/>
              </a:ext>
            </a:extLst>
          </p:cNvPr>
          <p:cNvSpPr/>
          <p:nvPr/>
        </p:nvSpPr>
        <p:spPr>
          <a:xfrm>
            <a:off x="1562959" y="3252961"/>
            <a:ext cx="6551126" cy="3087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635A915-C7AD-4B54-9AD8-DBF807BEB511}"/>
              </a:ext>
            </a:extLst>
          </p:cNvPr>
          <p:cNvSpPr/>
          <p:nvPr/>
        </p:nvSpPr>
        <p:spPr>
          <a:xfrm>
            <a:off x="7364736" y="3411943"/>
            <a:ext cx="620671" cy="11685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6C68FC64-C8DA-4601-9D9D-FD6941C7DD4F}"/>
              </a:ext>
            </a:extLst>
          </p:cNvPr>
          <p:cNvCxnSpPr>
            <a:cxnSpLocks/>
          </p:cNvCxnSpPr>
          <p:nvPr/>
        </p:nvCxnSpPr>
        <p:spPr>
          <a:xfrm>
            <a:off x="7473483" y="3985253"/>
            <a:ext cx="460624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6E08CE5-B074-42BD-85FE-171B72B15223}"/>
              </a:ext>
            </a:extLst>
          </p:cNvPr>
          <p:cNvCxnSpPr>
            <a:cxnSpLocks/>
          </p:cNvCxnSpPr>
          <p:nvPr/>
        </p:nvCxnSpPr>
        <p:spPr>
          <a:xfrm flipV="1">
            <a:off x="7686150" y="3743562"/>
            <a:ext cx="6275" cy="4872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82E619F4-47E1-48EA-8DA0-A48A6C5AB314}"/>
              </a:ext>
            </a:extLst>
          </p:cNvPr>
          <p:cNvSpPr/>
          <p:nvPr/>
        </p:nvSpPr>
        <p:spPr>
          <a:xfrm>
            <a:off x="2161966" y="4387341"/>
            <a:ext cx="570454" cy="563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流程图: 汇总连接 92">
            <a:extLst>
              <a:ext uri="{FF2B5EF4-FFF2-40B4-BE49-F238E27FC236}">
                <a16:creationId xmlns:a16="http://schemas.microsoft.com/office/drawing/2014/main" id="{C971B523-B668-4553-83EC-097DBC44F6DC}"/>
              </a:ext>
            </a:extLst>
          </p:cNvPr>
          <p:cNvSpPr/>
          <p:nvPr/>
        </p:nvSpPr>
        <p:spPr>
          <a:xfrm>
            <a:off x="1180675" y="3874996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98813715-961B-43F5-9F05-B4DB51912990}"/>
              </a:ext>
            </a:extLst>
          </p:cNvPr>
          <p:cNvCxnSpPr>
            <a:cxnSpLocks/>
            <a:stCxn id="93" idx="6"/>
            <a:endCxn id="99" idx="1"/>
          </p:cNvCxnSpPr>
          <p:nvPr/>
        </p:nvCxnSpPr>
        <p:spPr>
          <a:xfrm>
            <a:off x="1443882" y="3994526"/>
            <a:ext cx="917192" cy="68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6231449E-C5CE-41D4-94EF-E42DD10AE5CA}"/>
              </a:ext>
            </a:extLst>
          </p:cNvPr>
          <p:cNvCxnSpPr>
            <a:cxnSpLocks/>
          </p:cNvCxnSpPr>
          <p:nvPr/>
        </p:nvCxnSpPr>
        <p:spPr>
          <a:xfrm>
            <a:off x="1321420" y="3301304"/>
            <a:ext cx="1" cy="5638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E5D1CCE0-351A-436D-B382-C6118AC83097}"/>
              </a:ext>
            </a:extLst>
          </p:cNvPr>
          <p:cNvSpPr txBox="1"/>
          <p:nvPr/>
        </p:nvSpPr>
        <p:spPr>
          <a:xfrm>
            <a:off x="1106849" y="3534959"/>
            <a:ext cx="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-</a:t>
            </a:r>
            <a:endParaRPr lang="zh-CN" altLang="en-US" sz="1600" b="1" dirty="0"/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64F3DD56-971E-4278-9720-48D650D5FC77}"/>
              </a:ext>
            </a:extLst>
          </p:cNvPr>
          <p:cNvCxnSpPr>
            <a:cxnSpLocks/>
          </p:cNvCxnSpPr>
          <p:nvPr/>
        </p:nvCxnSpPr>
        <p:spPr>
          <a:xfrm>
            <a:off x="525413" y="3994526"/>
            <a:ext cx="6483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E7130CF1-6B4A-4D1B-9C69-9B4F2AE45157}"/>
              </a:ext>
            </a:extLst>
          </p:cNvPr>
          <p:cNvSpPr txBox="1"/>
          <p:nvPr/>
        </p:nvSpPr>
        <p:spPr>
          <a:xfrm>
            <a:off x="925444" y="3701776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+</a:t>
            </a:r>
            <a:endParaRPr lang="zh-CN" altLang="en-US" sz="1600" b="1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DE11C8C-881C-4095-9DEE-2EE25016AA41}"/>
              </a:ext>
            </a:extLst>
          </p:cNvPr>
          <p:cNvSpPr/>
          <p:nvPr/>
        </p:nvSpPr>
        <p:spPr>
          <a:xfrm>
            <a:off x="2361074" y="3817450"/>
            <a:ext cx="372084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18866E63-9B39-4F1E-B21F-9BFE82EBA8A3}"/>
                  </a:ext>
                </a:extLst>
              </p:cNvPr>
              <p:cNvSpPr/>
              <p:nvPr/>
            </p:nvSpPr>
            <p:spPr>
              <a:xfrm>
                <a:off x="2348532" y="3782822"/>
                <a:ext cx="376365" cy="39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18866E63-9B39-4F1E-B21F-9BFE82EBA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532" y="3782822"/>
                <a:ext cx="376365" cy="390748"/>
              </a:xfrm>
              <a:prstGeom prst="rect">
                <a:avLst/>
              </a:prstGeom>
              <a:blipFill>
                <a:blip r:embed="rId44"/>
                <a:stretch>
                  <a:fillRect r="-3226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FDC55B6D-5AB0-44D5-99C6-114E68614553}"/>
                  </a:ext>
                </a:extLst>
              </p:cNvPr>
              <p:cNvSpPr/>
              <p:nvPr/>
            </p:nvSpPr>
            <p:spPr>
              <a:xfrm>
                <a:off x="5419334" y="4648768"/>
                <a:ext cx="348265" cy="5636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∫</m:t>
                      </m:r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FDC55B6D-5AB0-44D5-99C6-114E68614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334" y="4648768"/>
                <a:ext cx="348265" cy="563652"/>
              </a:xfrm>
              <a:prstGeom prst="rect">
                <a:avLst/>
              </a:prstGeom>
              <a:blipFill>
                <a:blip r:embed="rId45"/>
                <a:stretch>
                  <a:fillRect l="-3333" r="-333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6F75F035-B114-484B-9A39-A8704726AE75}"/>
              </a:ext>
            </a:extLst>
          </p:cNvPr>
          <p:cNvCxnSpPr>
            <a:cxnSpLocks/>
          </p:cNvCxnSpPr>
          <p:nvPr/>
        </p:nvCxnSpPr>
        <p:spPr>
          <a:xfrm flipH="1" flipV="1">
            <a:off x="2024497" y="3988984"/>
            <a:ext cx="687" cy="58017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F8C5FAB3-DE37-435A-942A-3F017EFFD7C5}"/>
              </a:ext>
            </a:extLst>
          </p:cNvPr>
          <p:cNvCxnSpPr>
            <a:cxnSpLocks/>
          </p:cNvCxnSpPr>
          <p:nvPr/>
        </p:nvCxnSpPr>
        <p:spPr>
          <a:xfrm flipH="1">
            <a:off x="2024099" y="4575868"/>
            <a:ext cx="25933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7B99248B-7B42-47F2-A93F-EC42DC619C0F}"/>
              </a:ext>
            </a:extLst>
          </p:cNvPr>
          <p:cNvCxnSpPr>
            <a:cxnSpLocks/>
          </p:cNvCxnSpPr>
          <p:nvPr/>
        </p:nvCxnSpPr>
        <p:spPr>
          <a:xfrm flipH="1">
            <a:off x="2283435" y="4674240"/>
            <a:ext cx="2123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椭圆 104">
            <a:extLst>
              <a:ext uri="{FF2B5EF4-FFF2-40B4-BE49-F238E27FC236}">
                <a16:creationId xmlns:a16="http://schemas.microsoft.com/office/drawing/2014/main" id="{0983CEF2-EBA0-453A-B8AF-FBCBF88DD41E}"/>
              </a:ext>
            </a:extLst>
          </p:cNvPr>
          <p:cNvSpPr/>
          <p:nvPr/>
        </p:nvSpPr>
        <p:spPr>
          <a:xfrm>
            <a:off x="2497466" y="4648767"/>
            <a:ext cx="48758" cy="45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9F2087F2-ABF1-41BD-BFD5-82C41903CC23}"/>
              </a:ext>
            </a:extLst>
          </p:cNvPr>
          <p:cNvCxnSpPr>
            <a:cxnSpLocks/>
          </p:cNvCxnSpPr>
          <p:nvPr/>
        </p:nvCxnSpPr>
        <p:spPr>
          <a:xfrm flipH="1">
            <a:off x="1953075" y="4780920"/>
            <a:ext cx="33035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6505DF36-C979-40E3-8FC8-113BE3AF6473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3761339" y="5038498"/>
            <a:ext cx="0" cy="2515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6444BABB-767F-4CD8-AC8C-FBE8B67A127D}"/>
              </a:ext>
            </a:extLst>
          </p:cNvPr>
          <p:cNvSpPr/>
          <p:nvPr/>
        </p:nvSpPr>
        <p:spPr>
          <a:xfrm>
            <a:off x="4818379" y="5093963"/>
            <a:ext cx="372084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6488121F-8A50-46BE-9B6A-C2D0DEB4A687}"/>
                  </a:ext>
                </a:extLst>
              </p:cNvPr>
              <p:cNvSpPr/>
              <p:nvPr/>
            </p:nvSpPr>
            <p:spPr>
              <a:xfrm>
                <a:off x="4785415" y="5088836"/>
                <a:ext cx="3763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6488121F-8A50-46BE-9B6A-C2D0DEB4A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415" y="5088836"/>
                <a:ext cx="376365" cy="369332"/>
              </a:xfrm>
              <a:prstGeom prst="rect">
                <a:avLst/>
              </a:prstGeom>
              <a:blipFill>
                <a:blip r:embed="rId46"/>
                <a:stretch>
                  <a:fillRect r="-17742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矩形 109">
            <a:extLst>
              <a:ext uri="{FF2B5EF4-FFF2-40B4-BE49-F238E27FC236}">
                <a16:creationId xmlns:a16="http://schemas.microsoft.com/office/drawing/2014/main" id="{26294099-8739-4377-BE07-6881D77C096B}"/>
              </a:ext>
            </a:extLst>
          </p:cNvPr>
          <p:cNvSpPr/>
          <p:nvPr/>
        </p:nvSpPr>
        <p:spPr>
          <a:xfrm>
            <a:off x="4815428" y="4477133"/>
            <a:ext cx="372084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BF2E9511-6726-47F1-A7E0-6A0683D63C42}"/>
                  </a:ext>
                </a:extLst>
              </p:cNvPr>
              <p:cNvSpPr/>
              <p:nvPr/>
            </p:nvSpPr>
            <p:spPr>
              <a:xfrm>
                <a:off x="4782171" y="4484510"/>
                <a:ext cx="3763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BF2E9511-6726-47F1-A7E0-6A0683D63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71" y="4484510"/>
                <a:ext cx="376365" cy="369332"/>
              </a:xfrm>
              <a:prstGeom prst="rect">
                <a:avLst/>
              </a:prstGeom>
              <a:blipFill>
                <a:blip r:embed="rId47"/>
                <a:stretch>
                  <a:fillRect r="-17742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流程图: 决策 113">
            <a:extLst>
              <a:ext uri="{FF2B5EF4-FFF2-40B4-BE49-F238E27FC236}">
                <a16:creationId xmlns:a16="http://schemas.microsoft.com/office/drawing/2014/main" id="{4841F475-76D0-47D3-AE44-D87A63073A1F}"/>
              </a:ext>
            </a:extLst>
          </p:cNvPr>
          <p:cNvSpPr/>
          <p:nvPr/>
        </p:nvSpPr>
        <p:spPr>
          <a:xfrm>
            <a:off x="2991442" y="4288106"/>
            <a:ext cx="1539794" cy="750392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320526F3-38EE-4851-8E0C-8DA0FAC4F10C}"/>
                  </a:ext>
                </a:extLst>
              </p:cNvPr>
              <p:cNvSpPr/>
              <p:nvPr/>
            </p:nvSpPr>
            <p:spPr>
              <a:xfrm>
                <a:off x="3095294" y="4480463"/>
                <a:ext cx="1223927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0.05%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1700"/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320526F3-38EE-4851-8E0C-8DA0FAC4F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94" y="4480463"/>
                <a:ext cx="1223927" cy="353943"/>
              </a:xfrm>
              <a:prstGeom prst="rect">
                <a:avLst/>
              </a:prstGeom>
              <a:blipFill>
                <a:blip r:embed="rId48"/>
                <a:stretch>
                  <a:fillRect r="-5473"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B1BAABD5-DECA-43A7-B5AB-DDF112415DFE}"/>
              </a:ext>
            </a:extLst>
          </p:cNvPr>
          <p:cNvCxnSpPr>
            <a:cxnSpLocks/>
          </p:cNvCxnSpPr>
          <p:nvPr/>
        </p:nvCxnSpPr>
        <p:spPr>
          <a:xfrm>
            <a:off x="2555076" y="4668094"/>
            <a:ext cx="436429" cy="3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2B7C89F2-92DF-45A5-BC80-2CC631B14344}"/>
              </a:ext>
            </a:extLst>
          </p:cNvPr>
          <p:cNvSpPr/>
          <p:nvPr/>
        </p:nvSpPr>
        <p:spPr>
          <a:xfrm>
            <a:off x="3804078" y="4940285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AE59DCD6-4DDA-404A-8BDF-A00C3E39DB82}"/>
              </a:ext>
            </a:extLst>
          </p:cNvPr>
          <p:cNvCxnSpPr>
            <a:cxnSpLocks/>
          </p:cNvCxnSpPr>
          <p:nvPr/>
        </p:nvCxnSpPr>
        <p:spPr>
          <a:xfrm>
            <a:off x="3761339" y="5290061"/>
            <a:ext cx="10523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B10F228E-040A-4194-8B11-1301F3967952}"/>
              </a:ext>
            </a:extLst>
          </p:cNvPr>
          <p:cNvCxnSpPr>
            <a:cxnSpLocks/>
            <a:stCxn id="114" idx="3"/>
            <a:endCxn id="110" idx="1"/>
          </p:cNvCxnSpPr>
          <p:nvPr/>
        </p:nvCxnSpPr>
        <p:spPr>
          <a:xfrm flipV="1">
            <a:off x="4531236" y="4661089"/>
            <a:ext cx="284192" cy="22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流程图: 汇总连接 119">
            <a:extLst>
              <a:ext uri="{FF2B5EF4-FFF2-40B4-BE49-F238E27FC236}">
                <a16:creationId xmlns:a16="http://schemas.microsoft.com/office/drawing/2014/main" id="{9CEB1904-AD3F-4445-856D-1B79DADA7028}"/>
              </a:ext>
            </a:extLst>
          </p:cNvPr>
          <p:cNvSpPr/>
          <p:nvPr/>
        </p:nvSpPr>
        <p:spPr>
          <a:xfrm>
            <a:off x="6349638" y="3874996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548DD029-36EE-49E6-8481-8C0CD0DD4890}"/>
              </a:ext>
            </a:extLst>
          </p:cNvPr>
          <p:cNvCxnSpPr>
            <a:cxnSpLocks/>
          </p:cNvCxnSpPr>
          <p:nvPr/>
        </p:nvCxnSpPr>
        <p:spPr>
          <a:xfrm flipH="1">
            <a:off x="7797121" y="3835894"/>
            <a:ext cx="13698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0170ED21-EBBB-4022-AD42-BFEE82A8C42A}"/>
              </a:ext>
            </a:extLst>
          </p:cNvPr>
          <p:cNvCxnSpPr>
            <a:cxnSpLocks/>
          </p:cNvCxnSpPr>
          <p:nvPr/>
        </p:nvCxnSpPr>
        <p:spPr>
          <a:xfrm flipH="1">
            <a:off x="7565690" y="3835894"/>
            <a:ext cx="242838" cy="30066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CCFBC52-E105-4DFD-BC25-AF954767188C}"/>
              </a:ext>
            </a:extLst>
          </p:cNvPr>
          <p:cNvCxnSpPr>
            <a:cxnSpLocks/>
          </p:cNvCxnSpPr>
          <p:nvPr/>
        </p:nvCxnSpPr>
        <p:spPr>
          <a:xfrm flipH="1">
            <a:off x="7434020" y="4134610"/>
            <a:ext cx="13698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A905C9E6-8836-4834-86B2-3B3841A1446F}"/>
              </a:ext>
            </a:extLst>
          </p:cNvPr>
          <p:cNvCxnSpPr>
            <a:cxnSpLocks/>
          </p:cNvCxnSpPr>
          <p:nvPr/>
        </p:nvCxnSpPr>
        <p:spPr>
          <a:xfrm>
            <a:off x="5188683" y="4767377"/>
            <a:ext cx="229480" cy="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F01C5413-0FEA-4946-B88E-A191657DA64B}"/>
              </a:ext>
            </a:extLst>
          </p:cNvPr>
          <p:cNvCxnSpPr>
            <a:cxnSpLocks/>
          </p:cNvCxnSpPr>
          <p:nvPr/>
        </p:nvCxnSpPr>
        <p:spPr>
          <a:xfrm>
            <a:off x="5188397" y="5154140"/>
            <a:ext cx="229480" cy="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6BAA8374-8889-4489-8310-8CC398630DC0}"/>
              </a:ext>
            </a:extLst>
          </p:cNvPr>
          <p:cNvCxnSpPr>
            <a:cxnSpLocks/>
            <a:stCxn id="100" idx="3"/>
            <a:endCxn id="120" idx="2"/>
          </p:cNvCxnSpPr>
          <p:nvPr/>
        </p:nvCxnSpPr>
        <p:spPr>
          <a:xfrm>
            <a:off x="2724897" y="3978196"/>
            <a:ext cx="3624741" cy="163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67D8941-D8B7-4604-8F62-38EB8CCE500C}"/>
              </a:ext>
            </a:extLst>
          </p:cNvPr>
          <p:cNvSpPr txBox="1"/>
          <p:nvPr/>
        </p:nvSpPr>
        <p:spPr>
          <a:xfrm>
            <a:off x="6045873" y="3719614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+</a:t>
            </a:r>
            <a:endParaRPr lang="zh-CN" altLang="en-US" sz="1600" b="1" dirty="0"/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15CA6548-BB54-40AF-9B00-8013C90B9E87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5767599" y="4930594"/>
            <a:ext cx="258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12406FA3-D3EB-40CA-B3BB-F36D7D9417AF}"/>
              </a:ext>
            </a:extLst>
          </p:cNvPr>
          <p:cNvCxnSpPr>
            <a:cxnSpLocks/>
            <a:endCxn id="120" idx="4"/>
          </p:cNvCxnSpPr>
          <p:nvPr/>
        </p:nvCxnSpPr>
        <p:spPr>
          <a:xfrm flipV="1">
            <a:off x="6481242" y="4114056"/>
            <a:ext cx="0" cy="1793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7C99EC02-1BF6-4C40-869F-28389BADCE7A}"/>
              </a:ext>
            </a:extLst>
          </p:cNvPr>
          <p:cNvSpPr txBox="1"/>
          <p:nvPr/>
        </p:nvSpPr>
        <p:spPr>
          <a:xfrm>
            <a:off x="6220297" y="4040901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+</a:t>
            </a:r>
            <a:endParaRPr lang="zh-CN" altLang="en-US" sz="1600" b="1" dirty="0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621592C2-5FD4-48BB-8F79-D1BEA1409C47}"/>
              </a:ext>
            </a:extLst>
          </p:cNvPr>
          <p:cNvCxnSpPr>
            <a:cxnSpLocks/>
            <a:stCxn id="120" idx="6"/>
            <a:endCxn id="89" idx="1"/>
          </p:cNvCxnSpPr>
          <p:nvPr/>
        </p:nvCxnSpPr>
        <p:spPr>
          <a:xfrm>
            <a:off x="6612845" y="3994526"/>
            <a:ext cx="751891" cy="1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6EA4ECFF-F402-4C76-974A-9EB9D22F141A}"/>
              </a:ext>
            </a:extLst>
          </p:cNvPr>
          <p:cNvCxnSpPr>
            <a:cxnSpLocks/>
          </p:cNvCxnSpPr>
          <p:nvPr/>
        </p:nvCxnSpPr>
        <p:spPr>
          <a:xfrm>
            <a:off x="7089095" y="4450058"/>
            <a:ext cx="2700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9D0832C0-7400-414D-BF1A-CAEB924FFCD5}"/>
              </a:ext>
            </a:extLst>
          </p:cNvPr>
          <p:cNvSpPr/>
          <p:nvPr/>
        </p:nvSpPr>
        <p:spPr>
          <a:xfrm>
            <a:off x="1760541" y="4617958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22A3FCA5-2422-421A-B320-C60D25A1BCE7}"/>
              </a:ext>
            </a:extLst>
          </p:cNvPr>
          <p:cNvSpPr/>
          <p:nvPr/>
        </p:nvSpPr>
        <p:spPr>
          <a:xfrm>
            <a:off x="6897914" y="4276336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7A197F4D-177F-483B-AA61-D4FA16C3E4D8}"/>
              </a:ext>
            </a:extLst>
          </p:cNvPr>
          <p:cNvCxnSpPr>
            <a:cxnSpLocks/>
          </p:cNvCxnSpPr>
          <p:nvPr/>
        </p:nvCxnSpPr>
        <p:spPr>
          <a:xfrm>
            <a:off x="7089101" y="3551585"/>
            <a:ext cx="2700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矩形 135">
            <a:extLst>
              <a:ext uri="{FF2B5EF4-FFF2-40B4-BE49-F238E27FC236}">
                <a16:creationId xmlns:a16="http://schemas.microsoft.com/office/drawing/2014/main" id="{F0366BAD-E038-4AF5-962D-65AE54B6D877}"/>
              </a:ext>
            </a:extLst>
          </p:cNvPr>
          <p:cNvSpPr/>
          <p:nvPr/>
        </p:nvSpPr>
        <p:spPr>
          <a:xfrm>
            <a:off x="7304529" y="4227576"/>
            <a:ext cx="393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80052AE8-600D-4748-A789-0EC0E3B7D7A2}"/>
              </a:ext>
            </a:extLst>
          </p:cNvPr>
          <p:cNvSpPr/>
          <p:nvPr/>
        </p:nvSpPr>
        <p:spPr>
          <a:xfrm>
            <a:off x="7315902" y="3374600"/>
            <a:ext cx="425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FBAE33E4-23EB-4F2E-A24A-188055787F13}"/>
                  </a:ext>
                </a:extLst>
              </p:cNvPr>
              <p:cNvSpPr txBox="1"/>
              <p:nvPr/>
            </p:nvSpPr>
            <p:spPr>
              <a:xfrm>
                <a:off x="6553247" y="3997753"/>
                <a:ext cx="575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FBAE33E4-23EB-4F2E-A24A-188055787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47" y="3997753"/>
                <a:ext cx="575991" cy="276999"/>
              </a:xfrm>
              <a:prstGeom prst="rect">
                <a:avLst/>
              </a:prstGeom>
              <a:blipFill>
                <a:blip r:embed="rId49"/>
                <a:stretch>
                  <a:fillRect l="-8511" r="-212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10DF431-751C-4C9A-99D6-56D21E714906}"/>
              </a:ext>
            </a:extLst>
          </p:cNvPr>
          <p:cNvCxnSpPr>
            <a:cxnSpLocks/>
          </p:cNvCxnSpPr>
          <p:nvPr/>
        </p:nvCxnSpPr>
        <p:spPr>
          <a:xfrm>
            <a:off x="7996485" y="3983341"/>
            <a:ext cx="452726" cy="1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流程图: 决策 139">
            <a:extLst>
              <a:ext uri="{FF2B5EF4-FFF2-40B4-BE49-F238E27FC236}">
                <a16:creationId xmlns:a16="http://schemas.microsoft.com/office/drawing/2014/main" id="{A2077186-D5B6-4B66-A042-2FAB7431CFFF}"/>
              </a:ext>
            </a:extLst>
          </p:cNvPr>
          <p:cNvSpPr/>
          <p:nvPr/>
        </p:nvSpPr>
        <p:spPr>
          <a:xfrm>
            <a:off x="2635477" y="5517363"/>
            <a:ext cx="1347540" cy="488886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C9BF87F3-C311-41C0-9D08-20A9E9E4C60B}"/>
                  </a:ext>
                </a:extLst>
              </p:cNvPr>
              <p:cNvSpPr/>
              <p:nvPr/>
            </p:nvSpPr>
            <p:spPr>
              <a:xfrm>
                <a:off x="2779716" y="5551437"/>
                <a:ext cx="10852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zh-CN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C9BF87F3-C311-41C0-9D08-20A9E9E4C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16" y="5551437"/>
                <a:ext cx="1085215" cy="369332"/>
              </a:xfrm>
              <a:prstGeom prst="rect">
                <a:avLst/>
              </a:prstGeom>
              <a:blipFill>
                <a:blip r:embed="rId5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DD5924F1-0C4F-4229-92FA-569A60F97B37}"/>
              </a:ext>
            </a:extLst>
          </p:cNvPr>
          <p:cNvCxnSpPr>
            <a:cxnSpLocks/>
          </p:cNvCxnSpPr>
          <p:nvPr/>
        </p:nvCxnSpPr>
        <p:spPr>
          <a:xfrm flipV="1">
            <a:off x="2238332" y="4813979"/>
            <a:ext cx="17871" cy="94782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53DE0189-9D28-47BB-88F6-8372B5C2918D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2236627" y="5761806"/>
            <a:ext cx="398850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矩形 143">
            <a:extLst>
              <a:ext uri="{FF2B5EF4-FFF2-40B4-BE49-F238E27FC236}">
                <a16:creationId xmlns:a16="http://schemas.microsoft.com/office/drawing/2014/main" id="{99B04729-74DA-4314-97CB-B50C441288C3}"/>
              </a:ext>
            </a:extLst>
          </p:cNvPr>
          <p:cNvSpPr/>
          <p:nvPr/>
        </p:nvSpPr>
        <p:spPr>
          <a:xfrm>
            <a:off x="4420465" y="4308317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65E6F570-5170-427D-9F87-4A617FA276BA}"/>
              </a:ext>
            </a:extLst>
          </p:cNvPr>
          <p:cNvSpPr/>
          <p:nvPr/>
        </p:nvSpPr>
        <p:spPr>
          <a:xfrm>
            <a:off x="2475429" y="5410140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8D8FED9F-3F77-4F20-A561-41B3A08E2AFE}"/>
              </a:ext>
            </a:extLst>
          </p:cNvPr>
          <p:cNvCxnSpPr>
            <a:cxnSpLocks/>
          </p:cNvCxnSpPr>
          <p:nvPr/>
        </p:nvCxnSpPr>
        <p:spPr>
          <a:xfrm>
            <a:off x="1692291" y="6154927"/>
            <a:ext cx="1605308" cy="6666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FCEA69D3-14E2-4A01-A954-3093B1F59AA8}"/>
              </a:ext>
            </a:extLst>
          </p:cNvPr>
          <p:cNvCxnSpPr>
            <a:cxnSpLocks/>
          </p:cNvCxnSpPr>
          <p:nvPr/>
        </p:nvCxnSpPr>
        <p:spPr>
          <a:xfrm flipV="1">
            <a:off x="3309247" y="6012073"/>
            <a:ext cx="0" cy="142854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206BE203-BA6D-4DB1-AA28-981EBE427203}"/>
              </a:ext>
            </a:extLst>
          </p:cNvPr>
          <p:cNvCxnSpPr>
            <a:cxnSpLocks/>
          </p:cNvCxnSpPr>
          <p:nvPr/>
        </p:nvCxnSpPr>
        <p:spPr>
          <a:xfrm flipV="1">
            <a:off x="1676506" y="4279070"/>
            <a:ext cx="0" cy="1858384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207A6B1-46B2-45FC-B3DF-E86394D2410D}"/>
              </a:ext>
            </a:extLst>
          </p:cNvPr>
          <p:cNvCxnSpPr>
            <a:cxnSpLocks/>
          </p:cNvCxnSpPr>
          <p:nvPr/>
        </p:nvCxnSpPr>
        <p:spPr>
          <a:xfrm flipV="1">
            <a:off x="1671685" y="4283766"/>
            <a:ext cx="570237" cy="806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C2D7794F-2860-4D0D-9973-78402DB08578}"/>
              </a:ext>
            </a:extLst>
          </p:cNvPr>
          <p:cNvCxnSpPr>
            <a:cxnSpLocks/>
          </p:cNvCxnSpPr>
          <p:nvPr/>
        </p:nvCxnSpPr>
        <p:spPr>
          <a:xfrm>
            <a:off x="2241922" y="4283766"/>
            <a:ext cx="0" cy="26409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826A4FB5-4320-4416-858E-593533B13660}"/>
              </a:ext>
            </a:extLst>
          </p:cNvPr>
          <p:cNvCxnSpPr>
            <a:cxnSpLocks/>
          </p:cNvCxnSpPr>
          <p:nvPr/>
        </p:nvCxnSpPr>
        <p:spPr>
          <a:xfrm flipH="1">
            <a:off x="6211703" y="5907240"/>
            <a:ext cx="269538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86A5FB31-1223-4C98-8AF3-317BCC373788}"/>
              </a:ext>
            </a:extLst>
          </p:cNvPr>
          <p:cNvCxnSpPr>
            <a:cxnSpLocks/>
            <a:endCxn id="140" idx="3"/>
          </p:cNvCxnSpPr>
          <p:nvPr/>
        </p:nvCxnSpPr>
        <p:spPr>
          <a:xfrm flipH="1">
            <a:off x="3983017" y="5761806"/>
            <a:ext cx="4056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9E6F02B3-89C4-4483-878B-E085F228587E}"/>
                  </a:ext>
                </a:extLst>
              </p:cNvPr>
              <p:cNvSpPr/>
              <p:nvPr/>
            </p:nvSpPr>
            <p:spPr>
              <a:xfrm>
                <a:off x="403679" y="3607535"/>
                <a:ext cx="517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9E6F02B3-89C4-4483-878B-E085F2285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9" y="3607535"/>
                <a:ext cx="517065" cy="369332"/>
              </a:xfrm>
              <a:prstGeom prst="rect">
                <a:avLst/>
              </a:prstGeom>
              <a:blipFill>
                <a:blip r:embed="rId5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FE390B8A-0D53-4692-A88A-EECB922BEAF6}"/>
                  </a:ext>
                </a:extLst>
              </p:cNvPr>
              <p:cNvSpPr/>
              <p:nvPr/>
            </p:nvSpPr>
            <p:spPr>
              <a:xfrm>
                <a:off x="792866" y="3252961"/>
                <a:ext cx="617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−∗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FE390B8A-0D53-4692-A88A-EECB922BE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66" y="3252961"/>
                <a:ext cx="617285" cy="36933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3B0BB7F-F9A6-4D74-BFCF-A33E75AC3B4C}"/>
                  </a:ext>
                </a:extLst>
              </p:cNvPr>
              <p:cNvSpPr txBox="1"/>
              <p:nvPr/>
            </p:nvSpPr>
            <p:spPr>
              <a:xfrm>
                <a:off x="6429989" y="3346744"/>
                <a:ext cx="680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𝑘𝑚𝑎𝑥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3B0BB7F-F9A6-4D74-BFCF-A33E75AC3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989" y="3346744"/>
                <a:ext cx="680571" cy="276999"/>
              </a:xfrm>
              <a:prstGeom prst="rect">
                <a:avLst/>
              </a:prstGeom>
              <a:blipFill>
                <a:blip r:embed="rId53"/>
                <a:stretch>
                  <a:fillRect l="-7207" r="-360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矩形 155">
            <a:extLst>
              <a:ext uri="{FF2B5EF4-FFF2-40B4-BE49-F238E27FC236}">
                <a16:creationId xmlns:a16="http://schemas.microsoft.com/office/drawing/2014/main" id="{AB0A2477-9B9D-4ED1-B00A-64CF71AA80DF}"/>
              </a:ext>
            </a:extLst>
          </p:cNvPr>
          <p:cNvSpPr/>
          <p:nvPr/>
        </p:nvSpPr>
        <p:spPr>
          <a:xfrm>
            <a:off x="3340288" y="5941009"/>
            <a:ext cx="220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8B3B131F-9FAD-447F-A716-D8206DD0C178}"/>
                  </a:ext>
                </a:extLst>
              </p:cNvPr>
              <p:cNvSpPr/>
              <p:nvPr/>
            </p:nvSpPr>
            <p:spPr>
              <a:xfrm>
                <a:off x="8220004" y="3592320"/>
                <a:ext cx="323348" cy="31626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8B3B131F-9FAD-447F-A716-D8206DD0C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004" y="3592320"/>
                <a:ext cx="323348" cy="316266"/>
              </a:xfrm>
              <a:prstGeom prst="rect">
                <a:avLst/>
              </a:prstGeom>
              <a:blipFill>
                <a:blip r:embed="rId54"/>
                <a:stretch>
                  <a:fillRect l="-28302" b="-1346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4CA345C-709B-4FF4-B0C6-BB68B6D968B2}"/>
              </a:ext>
            </a:extLst>
          </p:cNvPr>
          <p:cNvCxnSpPr>
            <a:cxnSpLocks/>
          </p:cNvCxnSpPr>
          <p:nvPr/>
        </p:nvCxnSpPr>
        <p:spPr>
          <a:xfrm>
            <a:off x="6036372" y="4930594"/>
            <a:ext cx="0" cy="6431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C242A1E1-6E20-40B3-A7AF-1BBF2F3A2780}"/>
              </a:ext>
            </a:extLst>
          </p:cNvPr>
          <p:cNvSpPr/>
          <p:nvPr/>
        </p:nvSpPr>
        <p:spPr>
          <a:xfrm>
            <a:off x="4388665" y="5573732"/>
            <a:ext cx="1831630" cy="6448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F76BBBDA-5660-429E-8F88-F4B70249860F}"/>
                  </a:ext>
                </a:extLst>
              </p:cNvPr>
              <p:cNvSpPr/>
              <p:nvPr/>
            </p:nvSpPr>
            <p:spPr>
              <a:xfrm>
                <a:off x="4381765" y="5526482"/>
                <a:ext cx="1983161" cy="705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US" altLang="zh-CN" sz="160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1.1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𝑘𝑚𝑎𝑥</m:t>
                        </m:r>
                      </m:sub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14000"/>
                  </a:lnSpc>
                </a:pPr>
                <a:r>
                  <a:rPr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=1.07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𝑘𝑚𝑎𝑥</m:t>
                        </m:r>
                      </m:sub>
                      <m:sup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zh-CN" altLang="en-US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F76BBBDA-5660-429E-8F88-F4B702498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765" y="5526482"/>
                <a:ext cx="1983161" cy="705001"/>
              </a:xfrm>
              <a:prstGeom prst="rect">
                <a:avLst/>
              </a:prstGeom>
              <a:blipFill>
                <a:blip r:embed="rId55"/>
                <a:stretch>
                  <a:fillRect l="-2769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94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7E8116F0-9525-49D2-A85D-E57B6AFAAA0E}"/>
              </a:ext>
            </a:extLst>
          </p:cNvPr>
          <p:cNvSpPr/>
          <p:nvPr/>
        </p:nvSpPr>
        <p:spPr>
          <a:xfrm>
            <a:off x="5887302" y="4053531"/>
            <a:ext cx="3436849" cy="2056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BD230BC1-1C27-49A5-B9B6-B53C565F0025}"/>
              </a:ext>
            </a:extLst>
          </p:cNvPr>
          <p:cNvSpPr/>
          <p:nvPr/>
        </p:nvSpPr>
        <p:spPr>
          <a:xfrm>
            <a:off x="859703" y="147616"/>
            <a:ext cx="8438180" cy="3474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51631F94-4626-4221-A402-AB452234DB93}"/>
              </a:ext>
            </a:extLst>
          </p:cNvPr>
          <p:cNvSpPr/>
          <p:nvPr/>
        </p:nvSpPr>
        <p:spPr>
          <a:xfrm>
            <a:off x="885971" y="4166146"/>
            <a:ext cx="3854449" cy="19440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9434203-3011-4BF5-AB30-AEB7C378BFA4}"/>
              </a:ext>
            </a:extLst>
          </p:cNvPr>
          <p:cNvGrpSpPr/>
          <p:nvPr/>
        </p:nvGrpSpPr>
        <p:grpSpPr>
          <a:xfrm>
            <a:off x="1452251" y="2498084"/>
            <a:ext cx="664790" cy="955059"/>
            <a:chOff x="3761607" y="1402803"/>
            <a:chExt cx="770636" cy="110682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39E404E-6228-4FA5-AE8D-D9A8DBF60F9B}"/>
                </a:ext>
              </a:extLst>
            </p:cNvPr>
            <p:cNvGrpSpPr/>
            <p:nvPr/>
          </p:nvGrpSpPr>
          <p:grpSpPr>
            <a:xfrm>
              <a:off x="3761607" y="1402803"/>
              <a:ext cx="770636" cy="1106827"/>
              <a:chOff x="3761607" y="1402803"/>
              <a:chExt cx="1322258" cy="1484514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872F590-4317-405B-AE67-F95FEBAFD061}"/>
                  </a:ext>
                </a:extLst>
              </p:cNvPr>
              <p:cNvSpPr/>
              <p:nvPr/>
            </p:nvSpPr>
            <p:spPr>
              <a:xfrm>
                <a:off x="3761607" y="1402803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A4E291B-E366-408F-A79B-1D1A55F92C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423AD17-70FA-4D6C-8B7E-E3E668688667}"/>
                    </a:ext>
                  </a:extLst>
                </p:cNvPr>
                <p:cNvSpPr txBox="1"/>
                <p:nvPr/>
              </p:nvSpPr>
              <p:spPr>
                <a:xfrm>
                  <a:off x="3843958" y="1535595"/>
                  <a:ext cx="346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423AD17-70FA-4D6C-8B7E-E3E668688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958" y="1535595"/>
                  <a:ext cx="34682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3214" t="-2174" r="-23214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6973F8F-ABB8-4A30-93CD-D801D61322CF}"/>
                    </a:ext>
                  </a:extLst>
                </p:cNvPr>
                <p:cNvSpPr txBox="1"/>
                <p:nvPr/>
              </p:nvSpPr>
              <p:spPr>
                <a:xfrm>
                  <a:off x="4146925" y="2095499"/>
                  <a:ext cx="327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𝑑𝑞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6973F8F-ABB8-4A30-93CD-D801D6132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925" y="2095499"/>
                  <a:ext cx="327590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4074" t="-2222" r="-20370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B23441FA-752D-481F-9BF3-BF903EA11179}"/>
              </a:ext>
            </a:extLst>
          </p:cNvPr>
          <p:cNvCxnSpPr>
            <a:cxnSpLocks/>
          </p:cNvCxnSpPr>
          <p:nvPr/>
        </p:nvCxnSpPr>
        <p:spPr>
          <a:xfrm>
            <a:off x="1797312" y="2133029"/>
            <a:ext cx="0" cy="365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A645860-D51F-4715-90A2-A836A1FA9425}"/>
              </a:ext>
            </a:extLst>
          </p:cNvPr>
          <p:cNvCxnSpPr>
            <a:cxnSpLocks/>
          </p:cNvCxnSpPr>
          <p:nvPr/>
        </p:nvCxnSpPr>
        <p:spPr>
          <a:xfrm>
            <a:off x="975861" y="2726183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C7C7916-DD7E-4241-8460-F5C41AB5B797}"/>
                  </a:ext>
                </a:extLst>
              </p:cNvPr>
              <p:cNvSpPr txBox="1"/>
              <p:nvPr/>
            </p:nvSpPr>
            <p:spPr>
              <a:xfrm>
                <a:off x="1797312" y="2135832"/>
                <a:ext cx="508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C7C7916-DD7E-4241-8460-F5C41AB5B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12" y="2135832"/>
                <a:ext cx="508088" cy="276999"/>
              </a:xfrm>
              <a:prstGeom prst="rect">
                <a:avLst/>
              </a:prstGeom>
              <a:blipFill>
                <a:blip r:embed="rId17"/>
                <a:stretch>
                  <a:fillRect l="-2410" r="-241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C36CD2D-FA08-463B-9F26-5D8B9A9A2EE1}"/>
              </a:ext>
            </a:extLst>
          </p:cNvPr>
          <p:cNvCxnSpPr>
            <a:cxnSpLocks/>
          </p:cNvCxnSpPr>
          <p:nvPr/>
        </p:nvCxnSpPr>
        <p:spPr>
          <a:xfrm>
            <a:off x="975861" y="3296027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E784E34-AF9D-469D-A711-1582F42B3909}"/>
                  </a:ext>
                </a:extLst>
              </p:cNvPr>
              <p:cNvSpPr txBox="1"/>
              <p:nvPr/>
            </p:nvSpPr>
            <p:spPr>
              <a:xfrm>
                <a:off x="1037844" y="2412332"/>
                <a:ext cx="3323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E784E34-AF9D-469D-A711-1582F42B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4" y="2412332"/>
                <a:ext cx="332399" cy="276999"/>
              </a:xfrm>
              <a:prstGeom prst="rect">
                <a:avLst/>
              </a:prstGeom>
              <a:blipFill>
                <a:blip r:embed="rId18"/>
                <a:stretch>
                  <a:fillRect l="-909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156D25D-3D49-46C5-8FE6-F03427335756}"/>
                  </a:ext>
                </a:extLst>
              </p:cNvPr>
              <p:cNvSpPr txBox="1"/>
              <p:nvPr/>
            </p:nvSpPr>
            <p:spPr>
              <a:xfrm>
                <a:off x="1009603" y="2964293"/>
                <a:ext cx="332399" cy="3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156D25D-3D49-46C5-8FE6-F03427335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03" y="2964293"/>
                <a:ext cx="332399" cy="313034"/>
              </a:xfrm>
              <a:prstGeom prst="rect">
                <a:avLst/>
              </a:prstGeom>
              <a:blipFill>
                <a:blip r:embed="rId19"/>
                <a:stretch>
                  <a:fillRect l="-9259" r="-3704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916F8862-8F1D-4C59-920D-69FDA8C71008}"/>
              </a:ext>
            </a:extLst>
          </p:cNvPr>
          <p:cNvCxnSpPr>
            <a:cxnSpLocks/>
          </p:cNvCxnSpPr>
          <p:nvPr/>
        </p:nvCxnSpPr>
        <p:spPr>
          <a:xfrm>
            <a:off x="2113618" y="2728847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80C1B5F2-2E03-4D5D-9D0C-609D846B4556}"/>
              </a:ext>
            </a:extLst>
          </p:cNvPr>
          <p:cNvCxnSpPr>
            <a:cxnSpLocks/>
          </p:cNvCxnSpPr>
          <p:nvPr/>
        </p:nvCxnSpPr>
        <p:spPr>
          <a:xfrm>
            <a:off x="2113618" y="3296384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D5A28454-C1C3-4351-A49B-0203BB658E50}"/>
                  </a:ext>
                </a:extLst>
              </p:cNvPr>
              <p:cNvSpPr txBox="1"/>
              <p:nvPr/>
            </p:nvSpPr>
            <p:spPr>
              <a:xfrm>
                <a:off x="2172263" y="2395737"/>
                <a:ext cx="3323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D5A28454-C1C3-4351-A49B-0203BB65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3" y="2395737"/>
                <a:ext cx="332399" cy="276999"/>
              </a:xfrm>
              <a:prstGeom prst="rect">
                <a:avLst/>
              </a:prstGeom>
              <a:blipFill>
                <a:blip r:embed="rId20"/>
                <a:stretch>
                  <a:fillRect l="-90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7C9557B4-C26D-44C7-87B4-678BC7D97BD3}"/>
                  </a:ext>
                </a:extLst>
              </p:cNvPr>
              <p:cNvSpPr txBox="1"/>
              <p:nvPr/>
            </p:nvSpPr>
            <p:spPr>
              <a:xfrm>
                <a:off x="2183164" y="2971658"/>
                <a:ext cx="310598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7C9557B4-C26D-44C7-87B4-678BC7D97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164" y="2971658"/>
                <a:ext cx="310598" cy="298415"/>
              </a:xfrm>
              <a:prstGeom prst="rect">
                <a:avLst/>
              </a:prstGeom>
              <a:blipFill>
                <a:blip r:embed="rId21"/>
                <a:stretch>
                  <a:fillRect l="-13725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36D4DAC-2214-4BF7-BA23-C3833F6FACE7}"/>
                  </a:ext>
                </a:extLst>
              </p:cNvPr>
              <p:cNvSpPr txBox="1"/>
              <p:nvPr/>
            </p:nvSpPr>
            <p:spPr>
              <a:xfrm>
                <a:off x="7480009" y="2750607"/>
                <a:ext cx="533416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36D4DAC-2214-4BF7-BA23-C3833F6FA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009" y="2750607"/>
                <a:ext cx="533416" cy="307841"/>
              </a:xfrm>
              <a:prstGeom prst="rect">
                <a:avLst/>
              </a:prstGeom>
              <a:blipFill>
                <a:blip r:embed="rId22"/>
                <a:stretch>
                  <a:fillRect l="-9091" r="-6818" b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6B4E8B-2D76-47D9-8D48-2C3976AC0557}"/>
                  </a:ext>
                </a:extLst>
              </p:cNvPr>
              <p:cNvSpPr txBox="1"/>
              <p:nvPr/>
            </p:nvSpPr>
            <p:spPr>
              <a:xfrm>
                <a:off x="7489124" y="2188754"/>
                <a:ext cx="539828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6B4E8B-2D76-47D9-8D48-2C3976AC0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124" y="2188754"/>
                <a:ext cx="539828" cy="307841"/>
              </a:xfrm>
              <a:prstGeom prst="rect">
                <a:avLst/>
              </a:prstGeom>
              <a:blipFill>
                <a:blip r:embed="rId23"/>
                <a:stretch>
                  <a:fillRect l="-9091" r="-7955" b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A65ABB5-6CC1-4EDF-B8E0-8420DA81700B}"/>
              </a:ext>
            </a:extLst>
          </p:cNvPr>
          <p:cNvCxnSpPr>
            <a:cxnSpLocks/>
          </p:cNvCxnSpPr>
          <p:nvPr/>
        </p:nvCxnSpPr>
        <p:spPr>
          <a:xfrm>
            <a:off x="7393614" y="2564240"/>
            <a:ext cx="670881" cy="13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9DDF80A3-AC1A-4502-BA5A-44FC6DD197D6}"/>
              </a:ext>
            </a:extLst>
          </p:cNvPr>
          <p:cNvCxnSpPr>
            <a:cxnSpLocks/>
          </p:cNvCxnSpPr>
          <p:nvPr/>
        </p:nvCxnSpPr>
        <p:spPr>
          <a:xfrm>
            <a:off x="7434170" y="3117654"/>
            <a:ext cx="630325" cy="78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AF515AB-B97E-4FCF-BCEF-139BBC626B1F}"/>
              </a:ext>
            </a:extLst>
          </p:cNvPr>
          <p:cNvGrpSpPr/>
          <p:nvPr/>
        </p:nvGrpSpPr>
        <p:grpSpPr>
          <a:xfrm>
            <a:off x="8064495" y="2279640"/>
            <a:ext cx="622200" cy="1106827"/>
            <a:chOff x="3761607" y="1402803"/>
            <a:chExt cx="770636" cy="1106827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D6D668D-4B27-446A-A503-BCA5327B8851}"/>
                </a:ext>
              </a:extLst>
            </p:cNvPr>
            <p:cNvGrpSpPr/>
            <p:nvPr/>
          </p:nvGrpSpPr>
          <p:grpSpPr>
            <a:xfrm>
              <a:off x="3761607" y="1402803"/>
              <a:ext cx="770636" cy="1106827"/>
              <a:chOff x="3761607" y="1402803"/>
              <a:chExt cx="1322258" cy="1484514"/>
            </a:xfrm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9DD69B2B-884B-4765-AB1E-11A5F2C0E485}"/>
                  </a:ext>
                </a:extLst>
              </p:cNvPr>
              <p:cNvSpPr/>
              <p:nvPr/>
            </p:nvSpPr>
            <p:spPr>
              <a:xfrm>
                <a:off x="3761607" y="1402803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FA3F0AD-D633-48D8-ABC5-4702DD04CF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CC96BADE-3744-43DE-B939-495E4CE268D9}"/>
                    </a:ext>
                  </a:extLst>
                </p:cNvPr>
                <p:cNvSpPr txBox="1"/>
                <p:nvPr/>
              </p:nvSpPr>
              <p:spPr>
                <a:xfrm>
                  <a:off x="4072344" y="2090557"/>
                  <a:ext cx="346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CC96BADE-3744-43DE-B939-495E4CE26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344" y="2090557"/>
                  <a:ext cx="346826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23214" t="-4444" r="-23214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E11101CC-9ACF-471B-8ABA-0104F48C12B8}"/>
                    </a:ext>
                  </a:extLst>
                </p:cNvPr>
                <p:cNvSpPr txBox="1"/>
                <p:nvPr/>
              </p:nvSpPr>
              <p:spPr>
                <a:xfrm>
                  <a:off x="3878335" y="1526786"/>
                  <a:ext cx="327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𝑑𝑞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E11101CC-9ACF-471B-8ABA-0104F48C1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335" y="1526786"/>
                  <a:ext cx="327590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24528" t="-2174" r="-22642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89A9324-AB01-4957-97A6-8D3166157F88}"/>
              </a:ext>
            </a:extLst>
          </p:cNvPr>
          <p:cNvCxnSpPr>
            <a:cxnSpLocks/>
          </p:cNvCxnSpPr>
          <p:nvPr/>
        </p:nvCxnSpPr>
        <p:spPr>
          <a:xfrm>
            <a:off x="8687748" y="2535512"/>
            <a:ext cx="3987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745E363-708D-45CC-A50A-0DA92985C017}"/>
              </a:ext>
            </a:extLst>
          </p:cNvPr>
          <p:cNvCxnSpPr>
            <a:cxnSpLocks/>
          </p:cNvCxnSpPr>
          <p:nvPr/>
        </p:nvCxnSpPr>
        <p:spPr>
          <a:xfrm>
            <a:off x="8697136" y="3217819"/>
            <a:ext cx="389403" cy="1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F4E50F3-9052-41A7-A263-9156A52B52EA}"/>
                  </a:ext>
                </a:extLst>
              </p:cNvPr>
              <p:cNvSpPr txBox="1"/>
              <p:nvPr/>
            </p:nvSpPr>
            <p:spPr>
              <a:xfrm>
                <a:off x="8700813" y="2842531"/>
                <a:ext cx="536364" cy="31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F4E50F3-9052-41A7-A263-9156A52B5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813" y="2842531"/>
                <a:ext cx="536364" cy="313034"/>
              </a:xfrm>
              <a:prstGeom prst="rect">
                <a:avLst/>
              </a:prstGeom>
              <a:blipFill>
                <a:blip r:embed="rId27"/>
                <a:stretch>
                  <a:fillRect l="-10227" r="-6818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63B432B-0DF3-4004-8D2C-89463611C6EC}"/>
                  </a:ext>
                </a:extLst>
              </p:cNvPr>
              <p:cNvSpPr txBox="1"/>
              <p:nvPr/>
            </p:nvSpPr>
            <p:spPr>
              <a:xfrm>
                <a:off x="8720219" y="2171852"/>
                <a:ext cx="544636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63B432B-0DF3-4004-8D2C-89463611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219" y="2171852"/>
                <a:ext cx="544636" cy="307841"/>
              </a:xfrm>
              <a:prstGeom prst="rect">
                <a:avLst/>
              </a:prstGeom>
              <a:blipFill>
                <a:blip r:embed="rId28"/>
                <a:stretch>
                  <a:fillRect l="-8889" r="-6667" b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7F50C7D9-D0C6-4F4F-BE8B-4319DCF59671}"/>
                  </a:ext>
                </a:extLst>
              </p:cNvPr>
              <p:cNvSpPr txBox="1"/>
              <p:nvPr/>
            </p:nvSpPr>
            <p:spPr>
              <a:xfrm>
                <a:off x="8421957" y="1952269"/>
                <a:ext cx="50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7F50C7D9-D0C6-4F4F-BE8B-4319DCF59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957" y="1952269"/>
                <a:ext cx="508088" cy="276999"/>
              </a:xfrm>
              <a:prstGeom prst="rect">
                <a:avLst/>
              </a:prstGeom>
              <a:blipFill>
                <a:blip r:embed="rId29"/>
                <a:stretch>
                  <a:fillRect l="-2410" r="-241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D04EF251-695C-45AA-97D4-26A18E9AE4DF}"/>
              </a:ext>
            </a:extLst>
          </p:cNvPr>
          <p:cNvCxnSpPr>
            <a:cxnSpLocks/>
          </p:cNvCxnSpPr>
          <p:nvPr/>
        </p:nvCxnSpPr>
        <p:spPr>
          <a:xfrm>
            <a:off x="8411515" y="1925542"/>
            <a:ext cx="0" cy="365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流程图: 汇总连接 96">
            <a:extLst>
              <a:ext uri="{FF2B5EF4-FFF2-40B4-BE49-F238E27FC236}">
                <a16:creationId xmlns:a16="http://schemas.microsoft.com/office/drawing/2014/main" id="{C18BC4B4-24C6-493E-8B5B-447589783FAD}"/>
              </a:ext>
            </a:extLst>
          </p:cNvPr>
          <p:cNvSpPr/>
          <p:nvPr/>
        </p:nvSpPr>
        <p:spPr>
          <a:xfrm>
            <a:off x="5479523" y="4738286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D09CFCF-2128-432D-A303-0A1128B009D0}"/>
              </a:ext>
            </a:extLst>
          </p:cNvPr>
          <p:cNvSpPr txBox="1"/>
          <p:nvPr/>
        </p:nvSpPr>
        <p:spPr>
          <a:xfrm>
            <a:off x="5344606" y="4424451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B6C4483B-8A27-48ED-8EA5-EFB9EAA97E59}"/>
                  </a:ext>
                </a:extLst>
              </p:cNvPr>
              <p:cNvSpPr txBox="1"/>
              <p:nvPr/>
            </p:nvSpPr>
            <p:spPr>
              <a:xfrm>
                <a:off x="4729094" y="4484460"/>
                <a:ext cx="544636" cy="31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B6C4483B-8A27-48ED-8EA5-EFB9EAA9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94" y="4484460"/>
                <a:ext cx="544636" cy="314510"/>
              </a:xfrm>
              <a:prstGeom prst="rect">
                <a:avLst/>
              </a:prstGeom>
              <a:blipFill>
                <a:blip r:embed="rId30"/>
                <a:stretch>
                  <a:fillRect l="-8989" r="-7865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本框 107">
            <a:extLst>
              <a:ext uri="{FF2B5EF4-FFF2-40B4-BE49-F238E27FC236}">
                <a16:creationId xmlns:a16="http://schemas.microsoft.com/office/drawing/2014/main" id="{7115FF52-3098-4926-B53A-5F7DE841D103}"/>
              </a:ext>
            </a:extLst>
          </p:cNvPr>
          <p:cNvSpPr txBox="1"/>
          <p:nvPr/>
        </p:nvSpPr>
        <p:spPr>
          <a:xfrm>
            <a:off x="5168256" y="4586525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26F803A-AD33-4261-9B03-0A901C4CFC32}"/>
              </a:ext>
            </a:extLst>
          </p:cNvPr>
          <p:cNvSpPr txBox="1"/>
          <p:nvPr/>
        </p:nvSpPr>
        <p:spPr>
          <a:xfrm>
            <a:off x="5192192" y="5484248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505C88F-61BF-4669-A6E0-08FC90F042A0}"/>
              </a:ext>
            </a:extLst>
          </p:cNvPr>
          <p:cNvSpPr txBox="1"/>
          <p:nvPr/>
        </p:nvSpPr>
        <p:spPr>
          <a:xfrm>
            <a:off x="5353993" y="5861495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流程图: 汇总连接 112">
            <a:extLst>
              <a:ext uri="{FF2B5EF4-FFF2-40B4-BE49-F238E27FC236}">
                <a16:creationId xmlns:a16="http://schemas.microsoft.com/office/drawing/2014/main" id="{781E3FA4-A50C-46C4-93D2-125F0AF17685}"/>
              </a:ext>
            </a:extLst>
          </p:cNvPr>
          <p:cNvSpPr/>
          <p:nvPr/>
        </p:nvSpPr>
        <p:spPr>
          <a:xfrm>
            <a:off x="5482569" y="5657468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486EBE22-3157-4867-AEC8-152935434C2B}"/>
              </a:ext>
            </a:extLst>
          </p:cNvPr>
          <p:cNvCxnSpPr>
            <a:cxnSpLocks/>
            <a:endCxn id="113" idx="4"/>
          </p:cNvCxnSpPr>
          <p:nvPr/>
        </p:nvCxnSpPr>
        <p:spPr>
          <a:xfrm flipV="1">
            <a:off x="5614173" y="5896528"/>
            <a:ext cx="0" cy="4682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BA531EE1-C900-4B6E-B43C-62C14A038E24}"/>
                  </a:ext>
                </a:extLst>
              </p:cNvPr>
              <p:cNvSpPr txBox="1"/>
              <p:nvPr/>
            </p:nvSpPr>
            <p:spPr>
              <a:xfrm>
                <a:off x="4734273" y="5381952"/>
                <a:ext cx="536364" cy="322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BA531EE1-C900-4B6E-B43C-62C14A038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273" y="5381952"/>
                <a:ext cx="536364" cy="322332"/>
              </a:xfrm>
              <a:prstGeom prst="rect">
                <a:avLst/>
              </a:prstGeom>
              <a:blipFill>
                <a:blip r:embed="rId31"/>
                <a:stretch>
                  <a:fillRect l="-10227" r="-6818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FCAA9AB0-2390-4819-AFC9-3B0E212543E6}"/>
              </a:ext>
            </a:extLst>
          </p:cNvPr>
          <p:cNvCxnSpPr>
            <a:cxnSpLocks/>
          </p:cNvCxnSpPr>
          <p:nvPr/>
        </p:nvCxnSpPr>
        <p:spPr>
          <a:xfrm>
            <a:off x="5744784" y="5764093"/>
            <a:ext cx="9459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0FEEB2B5-C84B-43AA-B884-B93040DFDE83}"/>
              </a:ext>
            </a:extLst>
          </p:cNvPr>
          <p:cNvCxnSpPr>
            <a:cxnSpLocks/>
            <a:stCxn id="97" idx="6"/>
          </p:cNvCxnSpPr>
          <p:nvPr/>
        </p:nvCxnSpPr>
        <p:spPr>
          <a:xfrm flipV="1">
            <a:off x="5742730" y="4853502"/>
            <a:ext cx="944402" cy="43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流程图: 汇总连接 130">
            <a:extLst>
              <a:ext uri="{FF2B5EF4-FFF2-40B4-BE49-F238E27FC236}">
                <a16:creationId xmlns:a16="http://schemas.microsoft.com/office/drawing/2014/main" id="{5D9EFC16-F7D3-4D50-B0C6-79D64EC97E75}"/>
              </a:ext>
            </a:extLst>
          </p:cNvPr>
          <p:cNvSpPr/>
          <p:nvPr/>
        </p:nvSpPr>
        <p:spPr>
          <a:xfrm>
            <a:off x="6688741" y="4717389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流程图: 汇总连接 131">
            <a:extLst>
              <a:ext uri="{FF2B5EF4-FFF2-40B4-BE49-F238E27FC236}">
                <a16:creationId xmlns:a16="http://schemas.microsoft.com/office/drawing/2014/main" id="{00CF6A8C-D1C7-498F-A350-E887D7AB1626}"/>
              </a:ext>
            </a:extLst>
          </p:cNvPr>
          <p:cNvSpPr/>
          <p:nvPr/>
        </p:nvSpPr>
        <p:spPr>
          <a:xfrm>
            <a:off x="6698129" y="5627981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0827EF92-D91A-46AC-AEB0-279AA8F4060F}"/>
              </a:ext>
            </a:extLst>
          </p:cNvPr>
          <p:cNvCxnSpPr>
            <a:cxnSpLocks/>
          </p:cNvCxnSpPr>
          <p:nvPr/>
        </p:nvCxnSpPr>
        <p:spPr>
          <a:xfrm>
            <a:off x="6829456" y="4217853"/>
            <a:ext cx="0" cy="5045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68D92F01-4B2B-4803-8E1D-881A9291FC18}"/>
                  </a:ext>
                </a:extLst>
              </p:cNvPr>
              <p:cNvSpPr txBox="1"/>
              <p:nvPr/>
            </p:nvSpPr>
            <p:spPr>
              <a:xfrm>
                <a:off x="6831637" y="4250679"/>
                <a:ext cx="263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68D92F01-4B2B-4803-8E1D-881A9291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637" y="4250679"/>
                <a:ext cx="263084" cy="276999"/>
              </a:xfrm>
              <a:prstGeom prst="rect">
                <a:avLst/>
              </a:prstGeom>
              <a:blipFill>
                <a:blip r:embed="rId32"/>
                <a:stretch>
                  <a:fillRect l="-2093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B00FB351-7746-4BE3-8C10-F90D1DC119AB}"/>
                  </a:ext>
                </a:extLst>
              </p:cNvPr>
              <p:cNvSpPr txBox="1"/>
              <p:nvPr/>
            </p:nvSpPr>
            <p:spPr>
              <a:xfrm>
                <a:off x="5943698" y="4508361"/>
                <a:ext cx="54463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B00FB351-7746-4BE3-8C10-F90D1DC1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98" y="4508361"/>
                <a:ext cx="544636" cy="299249"/>
              </a:xfrm>
              <a:prstGeom prst="rect">
                <a:avLst/>
              </a:prstGeom>
              <a:blipFill>
                <a:blip r:embed="rId33"/>
                <a:stretch>
                  <a:fillRect l="-8989" r="-7865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55A5404B-36B4-4FE5-AA4A-14378865C491}"/>
                  </a:ext>
                </a:extLst>
              </p:cNvPr>
              <p:cNvSpPr txBox="1"/>
              <p:nvPr/>
            </p:nvSpPr>
            <p:spPr>
              <a:xfrm>
                <a:off x="6842763" y="5157803"/>
                <a:ext cx="254813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55A5404B-36B4-4FE5-AA4A-14378865C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763" y="5157803"/>
                <a:ext cx="254813" cy="301749"/>
              </a:xfrm>
              <a:prstGeom prst="rect">
                <a:avLst/>
              </a:prstGeom>
              <a:blipFill>
                <a:blip r:embed="rId34"/>
                <a:stretch>
                  <a:fillRect l="-21951" r="-14634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5B5F3AF2-94C9-4549-929E-4AD15FAF686F}"/>
                  </a:ext>
                </a:extLst>
              </p:cNvPr>
              <p:cNvSpPr txBox="1"/>
              <p:nvPr/>
            </p:nvSpPr>
            <p:spPr>
              <a:xfrm>
                <a:off x="5947979" y="5383873"/>
                <a:ext cx="536365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5B5F3AF2-94C9-4549-929E-4AD15FAF6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79" y="5383873"/>
                <a:ext cx="536365" cy="301749"/>
              </a:xfrm>
              <a:prstGeom prst="rect">
                <a:avLst/>
              </a:prstGeom>
              <a:blipFill>
                <a:blip r:embed="rId35"/>
                <a:stretch>
                  <a:fillRect l="-10227" r="-6818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文本框 141">
            <a:extLst>
              <a:ext uri="{FF2B5EF4-FFF2-40B4-BE49-F238E27FC236}">
                <a16:creationId xmlns:a16="http://schemas.microsoft.com/office/drawing/2014/main" id="{B7F96A70-344F-4656-9AA5-EEA21F7F7A21}"/>
              </a:ext>
            </a:extLst>
          </p:cNvPr>
          <p:cNvSpPr txBox="1"/>
          <p:nvPr/>
        </p:nvSpPr>
        <p:spPr>
          <a:xfrm>
            <a:off x="6418428" y="5455985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2FF5452-3E92-4485-9C91-57B05848F789}"/>
              </a:ext>
            </a:extLst>
          </p:cNvPr>
          <p:cNvSpPr txBox="1"/>
          <p:nvPr/>
        </p:nvSpPr>
        <p:spPr>
          <a:xfrm>
            <a:off x="6453809" y="4511006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5CFDCEA6-6723-4825-B42B-BDD5A92BFBCA}"/>
              </a:ext>
            </a:extLst>
          </p:cNvPr>
          <p:cNvCxnSpPr>
            <a:cxnSpLocks/>
          </p:cNvCxnSpPr>
          <p:nvPr/>
        </p:nvCxnSpPr>
        <p:spPr>
          <a:xfrm>
            <a:off x="6829454" y="5064100"/>
            <a:ext cx="1" cy="5638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531AA72-42C7-4A74-BB71-EB0F18B5326D}"/>
              </a:ext>
            </a:extLst>
          </p:cNvPr>
          <p:cNvSpPr txBox="1"/>
          <p:nvPr/>
        </p:nvSpPr>
        <p:spPr>
          <a:xfrm>
            <a:off x="6801924" y="4414976"/>
            <a:ext cx="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714382C-63B6-4802-8706-258E97E259A1}"/>
              </a:ext>
            </a:extLst>
          </p:cNvPr>
          <p:cNvSpPr txBox="1"/>
          <p:nvPr/>
        </p:nvSpPr>
        <p:spPr>
          <a:xfrm>
            <a:off x="6791578" y="5344156"/>
            <a:ext cx="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0FD8BED-EBFE-4370-90A5-94CF072FB9EB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6951948" y="4836919"/>
            <a:ext cx="4496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E5F64F61-C9CE-41BA-932B-0F8737CCE37A}"/>
              </a:ext>
            </a:extLst>
          </p:cNvPr>
          <p:cNvCxnSpPr>
            <a:cxnSpLocks/>
          </p:cNvCxnSpPr>
          <p:nvPr/>
        </p:nvCxnSpPr>
        <p:spPr>
          <a:xfrm>
            <a:off x="6961336" y="5732402"/>
            <a:ext cx="4496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 156">
            <a:extLst>
              <a:ext uri="{FF2B5EF4-FFF2-40B4-BE49-F238E27FC236}">
                <a16:creationId xmlns:a16="http://schemas.microsoft.com/office/drawing/2014/main" id="{F1FE4E38-2CA4-417B-8BEA-DEBABF2A01A2}"/>
              </a:ext>
            </a:extLst>
          </p:cNvPr>
          <p:cNvSpPr/>
          <p:nvPr/>
        </p:nvSpPr>
        <p:spPr>
          <a:xfrm>
            <a:off x="7414321" y="4679812"/>
            <a:ext cx="772193" cy="12038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1EC46DD5-6CD4-46FE-A0A2-708866D789DE}"/>
              </a:ext>
            </a:extLst>
          </p:cNvPr>
          <p:cNvSpPr txBox="1"/>
          <p:nvPr/>
        </p:nvSpPr>
        <p:spPr>
          <a:xfrm>
            <a:off x="7382164" y="4995080"/>
            <a:ext cx="928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Current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Loop</a:t>
            </a:r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90FD8BED-EBFE-4370-90A5-94CF072FB9EB}"/>
              </a:ext>
            </a:extLst>
          </p:cNvPr>
          <p:cNvCxnSpPr>
            <a:cxnSpLocks/>
          </p:cNvCxnSpPr>
          <p:nvPr/>
        </p:nvCxnSpPr>
        <p:spPr>
          <a:xfrm>
            <a:off x="8193438" y="4829277"/>
            <a:ext cx="344923" cy="56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5F82C422-EB51-4264-AFE6-4BBD415F3622}"/>
              </a:ext>
            </a:extLst>
          </p:cNvPr>
          <p:cNvSpPr/>
          <p:nvPr/>
        </p:nvSpPr>
        <p:spPr>
          <a:xfrm>
            <a:off x="8539327" y="4644390"/>
            <a:ext cx="631053" cy="12792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A615A0-80B6-4350-B0F1-FC8F6854C1BD}"/>
              </a:ext>
            </a:extLst>
          </p:cNvPr>
          <p:cNvGrpSpPr/>
          <p:nvPr/>
        </p:nvGrpSpPr>
        <p:grpSpPr>
          <a:xfrm>
            <a:off x="3995171" y="4730626"/>
            <a:ext cx="652168" cy="1106827"/>
            <a:chOff x="3761607" y="1402803"/>
            <a:chExt cx="770636" cy="1106827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0274896-89CF-4863-8609-F33E5F66AA27}"/>
                </a:ext>
              </a:extLst>
            </p:cNvPr>
            <p:cNvGrpSpPr/>
            <p:nvPr/>
          </p:nvGrpSpPr>
          <p:grpSpPr>
            <a:xfrm>
              <a:off x="3761607" y="1402803"/>
              <a:ext cx="770636" cy="1106827"/>
              <a:chOff x="3761607" y="1402803"/>
              <a:chExt cx="1322258" cy="1484514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1AAD2C69-01D5-4016-842D-AD9571438CAB}"/>
                  </a:ext>
                </a:extLst>
              </p:cNvPr>
              <p:cNvSpPr/>
              <p:nvPr/>
            </p:nvSpPr>
            <p:spPr>
              <a:xfrm>
                <a:off x="3761607" y="1402803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EF1133D-84E6-4061-A1FA-F4461C0B8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93A40DED-6264-48F0-944F-B2312963604D}"/>
                    </a:ext>
                  </a:extLst>
                </p:cNvPr>
                <p:cNvSpPr txBox="1"/>
                <p:nvPr/>
              </p:nvSpPr>
              <p:spPr>
                <a:xfrm>
                  <a:off x="4072344" y="2090557"/>
                  <a:ext cx="346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6B90E562-9CAF-40F8-A834-FC3E7A09FB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344" y="2090557"/>
                  <a:ext cx="34682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807" t="-2222" r="-21053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06C12989-6139-4846-952C-83E1DCA3C12F}"/>
                    </a:ext>
                  </a:extLst>
                </p:cNvPr>
                <p:cNvSpPr txBox="1"/>
                <p:nvPr/>
              </p:nvSpPr>
              <p:spPr>
                <a:xfrm>
                  <a:off x="3878335" y="1526786"/>
                  <a:ext cx="327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𝑑𝑞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84C7F40-4832-4DCA-9131-DDA8B5C7B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335" y="1526786"/>
                  <a:ext cx="32759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4074" t="-2174" r="-2037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6C64593E-00D0-4AB3-9FCD-0140E7AD90D7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4321255" y="4414976"/>
            <a:ext cx="0" cy="315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7A75713-1675-4698-A22D-CC5971A8257F}"/>
                  </a:ext>
                </a:extLst>
              </p:cNvPr>
              <p:cNvSpPr txBox="1"/>
              <p:nvPr/>
            </p:nvSpPr>
            <p:spPr>
              <a:xfrm>
                <a:off x="4132244" y="4228675"/>
                <a:ext cx="334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7A75713-1675-4698-A22D-CC5971A82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44" y="4228675"/>
                <a:ext cx="334963" cy="276999"/>
              </a:xfrm>
              <a:prstGeom prst="rect">
                <a:avLst/>
              </a:prstGeom>
              <a:blipFill>
                <a:blip r:embed="rId36"/>
                <a:stretch>
                  <a:fillRect l="-16364" r="-181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流程图: 汇总连接 127">
            <a:extLst>
              <a:ext uri="{FF2B5EF4-FFF2-40B4-BE49-F238E27FC236}">
                <a16:creationId xmlns:a16="http://schemas.microsoft.com/office/drawing/2014/main" id="{43A98EEA-A98D-4DFD-8C02-025D89245A98}"/>
              </a:ext>
            </a:extLst>
          </p:cNvPr>
          <p:cNvSpPr/>
          <p:nvPr/>
        </p:nvSpPr>
        <p:spPr>
          <a:xfrm>
            <a:off x="1660628" y="4895838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12D1CC19-9964-4B41-BC7A-8628CDE6176F}"/>
              </a:ext>
            </a:extLst>
          </p:cNvPr>
          <p:cNvCxnSpPr>
            <a:cxnSpLocks/>
            <a:stCxn id="128" idx="6"/>
          </p:cNvCxnSpPr>
          <p:nvPr/>
        </p:nvCxnSpPr>
        <p:spPr>
          <a:xfrm flipV="1">
            <a:off x="1923835" y="5015256"/>
            <a:ext cx="278758" cy="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14CD1EC9-DE60-4E99-A6CD-34ECB5289A84}"/>
              </a:ext>
            </a:extLst>
          </p:cNvPr>
          <p:cNvCxnSpPr>
            <a:cxnSpLocks/>
          </p:cNvCxnSpPr>
          <p:nvPr/>
        </p:nvCxnSpPr>
        <p:spPr>
          <a:xfrm>
            <a:off x="1801373" y="4322146"/>
            <a:ext cx="1" cy="5638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ECF1BB45-93BE-4C4E-9AF1-14A40AAFB1DB}"/>
                  </a:ext>
                </a:extLst>
              </p:cNvPr>
              <p:cNvSpPr txBox="1"/>
              <p:nvPr/>
            </p:nvSpPr>
            <p:spPr>
              <a:xfrm>
                <a:off x="1839324" y="4360296"/>
                <a:ext cx="40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ECF1BB45-93BE-4C4E-9AF1-14A40AAF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24" y="4360296"/>
                <a:ext cx="402803" cy="276999"/>
              </a:xfrm>
              <a:prstGeom prst="rect">
                <a:avLst/>
              </a:prstGeom>
              <a:blipFill>
                <a:blip r:embed="rId37"/>
                <a:stretch>
                  <a:fillRect l="-7576" r="-454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文本框 139">
            <a:extLst>
              <a:ext uri="{FF2B5EF4-FFF2-40B4-BE49-F238E27FC236}">
                <a16:creationId xmlns:a16="http://schemas.microsoft.com/office/drawing/2014/main" id="{135456DE-24CD-48E8-A732-BE9499E5F6F1}"/>
              </a:ext>
            </a:extLst>
          </p:cNvPr>
          <p:cNvSpPr txBox="1"/>
          <p:nvPr/>
        </p:nvSpPr>
        <p:spPr>
          <a:xfrm>
            <a:off x="1470653" y="4925770"/>
            <a:ext cx="27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B5EA1120-F4AD-4A24-B412-40BC3E6A8692}"/>
              </a:ext>
            </a:extLst>
          </p:cNvPr>
          <p:cNvCxnSpPr>
            <a:cxnSpLocks/>
          </p:cNvCxnSpPr>
          <p:nvPr/>
        </p:nvCxnSpPr>
        <p:spPr>
          <a:xfrm>
            <a:off x="1005366" y="5015368"/>
            <a:ext cx="6483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A677876-731F-4473-9C9E-D1226904A31E}"/>
                  </a:ext>
                </a:extLst>
              </p:cNvPr>
              <p:cNvSpPr txBox="1"/>
              <p:nvPr/>
            </p:nvSpPr>
            <p:spPr>
              <a:xfrm>
                <a:off x="967449" y="4679812"/>
                <a:ext cx="68409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𝑑𝑐𝑟𝑒𝑓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3A677876-731F-4473-9C9E-D1226904A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49" y="4679812"/>
                <a:ext cx="684098" cy="299249"/>
              </a:xfrm>
              <a:prstGeom prst="rect">
                <a:avLst/>
              </a:prstGeom>
              <a:blipFill>
                <a:blip r:embed="rId38"/>
                <a:stretch>
                  <a:fillRect l="-3571" r="-5357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本框 153">
            <a:extLst>
              <a:ext uri="{FF2B5EF4-FFF2-40B4-BE49-F238E27FC236}">
                <a16:creationId xmlns:a16="http://schemas.microsoft.com/office/drawing/2014/main" id="{8E0A506A-CF96-47FE-986F-7CDD0D118186}"/>
              </a:ext>
            </a:extLst>
          </p:cNvPr>
          <p:cNvSpPr txBox="1"/>
          <p:nvPr/>
        </p:nvSpPr>
        <p:spPr>
          <a:xfrm>
            <a:off x="1754443" y="4590699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01052525-36BC-43C4-AFE0-290314D9DF06}"/>
                  </a:ext>
                </a:extLst>
              </p:cNvPr>
              <p:cNvSpPr txBox="1"/>
              <p:nvPr/>
            </p:nvSpPr>
            <p:spPr>
              <a:xfrm>
                <a:off x="3452636" y="4619233"/>
                <a:ext cx="539828" cy="31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01052525-36BC-43C4-AFE0-290314D9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36" y="4619233"/>
                <a:ext cx="539828" cy="314510"/>
              </a:xfrm>
              <a:prstGeom prst="rect">
                <a:avLst/>
              </a:prstGeom>
              <a:blipFill>
                <a:blip r:embed="rId39"/>
                <a:stretch>
                  <a:fillRect l="-8989" r="-6742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B54EE288-C050-499E-BC8B-26BAE34271C4}"/>
              </a:ext>
            </a:extLst>
          </p:cNvPr>
          <p:cNvCxnSpPr>
            <a:cxnSpLocks/>
          </p:cNvCxnSpPr>
          <p:nvPr/>
        </p:nvCxnSpPr>
        <p:spPr>
          <a:xfrm>
            <a:off x="3233312" y="5663112"/>
            <a:ext cx="7570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3A020E48-7E7D-4772-B51B-2EFDC7F91F45}"/>
                  </a:ext>
                </a:extLst>
              </p:cNvPr>
              <p:cNvSpPr txBox="1"/>
              <p:nvPr/>
            </p:nvSpPr>
            <p:spPr>
              <a:xfrm>
                <a:off x="3457646" y="5284039"/>
                <a:ext cx="533416" cy="31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3A020E48-7E7D-4772-B51B-2EFDC7F9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646" y="5284039"/>
                <a:ext cx="533416" cy="314510"/>
              </a:xfrm>
              <a:prstGeom prst="rect">
                <a:avLst/>
              </a:prstGeom>
              <a:blipFill>
                <a:blip r:embed="rId40"/>
                <a:stretch>
                  <a:fillRect l="-9091" r="-6818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574FA636-B4B3-4552-B804-920C3A472F8B}"/>
              </a:ext>
            </a:extLst>
          </p:cNvPr>
          <p:cNvSpPr/>
          <p:nvPr/>
        </p:nvSpPr>
        <p:spPr>
          <a:xfrm>
            <a:off x="6826141" y="6077947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urrent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control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A2C568A-1169-4233-A2D9-55D9A1C0A0A6}"/>
              </a:ext>
            </a:extLst>
          </p:cNvPr>
          <p:cNvSpPr/>
          <p:nvPr/>
        </p:nvSpPr>
        <p:spPr>
          <a:xfrm>
            <a:off x="1607715" y="6081142"/>
            <a:ext cx="250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DC-link voltage control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AFDE728-EEBF-404E-9F22-D4F942120E92}"/>
              </a:ext>
            </a:extLst>
          </p:cNvPr>
          <p:cNvSpPr/>
          <p:nvPr/>
        </p:nvSpPr>
        <p:spPr>
          <a:xfrm>
            <a:off x="3312203" y="3589869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Negative sequence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current generation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0F8B814-6969-47D2-89C2-BEA846FEF09D}"/>
              </a:ext>
            </a:extLst>
          </p:cNvPr>
          <p:cNvSpPr/>
          <p:nvPr/>
        </p:nvSpPr>
        <p:spPr>
          <a:xfrm>
            <a:off x="4629378" y="557127"/>
            <a:ext cx="1160280" cy="1777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CA9C44-21B7-4631-9EF2-9092DC982166}"/>
                  </a:ext>
                </a:extLst>
              </p:cNvPr>
              <p:cNvSpPr/>
              <p:nvPr/>
            </p:nvSpPr>
            <p:spPr>
              <a:xfrm>
                <a:off x="4645641" y="1198487"/>
                <a:ext cx="1182847" cy="945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Generate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CA9C44-21B7-4631-9EF2-9092DC982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41" y="1198487"/>
                <a:ext cx="1182847" cy="945580"/>
              </a:xfrm>
              <a:prstGeom prst="rect">
                <a:avLst/>
              </a:prstGeom>
              <a:blipFill>
                <a:blip r:embed="rId41"/>
                <a:stretch>
                  <a:fillRect l="-4124" t="-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21E90AA7-4DD9-41D4-A3DC-84E7A90986A8}"/>
              </a:ext>
            </a:extLst>
          </p:cNvPr>
          <p:cNvCxnSpPr>
            <a:cxnSpLocks/>
          </p:cNvCxnSpPr>
          <p:nvPr/>
        </p:nvCxnSpPr>
        <p:spPr>
          <a:xfrm>
            <a:off x="5794656" y="986933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64177F4A-529B-41A1-8836-EDAA782AF375}"/>
              </a:ext>
            </a:extLst>
          </p:cNvPr>
          <p:cNvCxnSpPr>
            <a:cxnSpLocks/>
          </p:cNvCxnSpPr>
          <p:nvPr/>
        </p:nvCxnSpPr>
        <p:spPr>
          <a:xfrm>
            <a:off x="5792094" y="1904370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29A96FC-6AEE-4CE9-87C5-0CB2546DCDB1}"/>
                  </a:ext>
                </a:extLst>
              </p:cNvPr>
              <p:cNvSpPr/>
              <p:nvPr/>
            </p:nvSpPr>
            <p:spPr>
              <a:xfrm>
                <a:off x="10665593" y="6603379"/>
                <a:ext cx="861582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𝑝𝑣𝑟𝑒𝑓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29A96FC-6AEE-4CE9-87C5-0CB2546DC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593" y="6603379"/>
                <a:ext cx="861582" cy="391582"/>
              </a:xfrm>
              <a:prstGeom prst="rect">
                <a:avLst/>
              </a:prstGeom>
              <a:blipFill>
                <a:blip r:embed="rId4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7DFFB3F5-EFCB-44BB-B5BD-04154F9B9147}"/>
              </a:ext>
            </a:extLst>
          </p:cNvPr>
          <p:cNvCxnSpPr>
            <a:cxnSpLocks/>
          </p:cNvCxnSpPr>
          <p:nvPr/>
        </p:nvCxnSpPr>
        <p:spPr>
          <a:xfrm>
            <a:off x="4152518" y="787739"/>
            <a:ext cx="4738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07210A10-7C0E-4423-99F7-B356C7580108}"/>
              </a:ext>
            </a:extLst>
          </p:cNvPr>
          <p:cNvCxnSpPr>
            <a:cxnSpLocks/>
          </p:cNvCxnSpPr>
          <p:nvPr/>
        </p:nvCxnSpPr>
        <p:spPr>
          <a:xfrm>
            <a:off x="4164996" y="1456581"/>
            <a:ext cx="4738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C3DF1CF-B5C4-4F36-94D8-DC253E3446FA}"/>
                  </a:ext>
                </a:extLst>
              </p:cNvPr>
              <p:cNvSpPr/>
              <p:nvPr/>
            </p:nvSpPr>
            <p:spPr>
              <a:xfrm>
                <a:off x="4102546" y="407422"/>
                <a:ext cx="517065" cy="37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C3DF1CF-B5C4-4F36-94D8-DC253E344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46" y="407422"/>
                <a:ext cx="517065" cy="372859"/>
              </a:xfrm>
              <a:prstGeom prst="rect">
                <a:avLst/>
              </a:prstGeom>
              <a:blipFill>
                <a:blip r:embed="rId4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矩形 190">
            <a:extLst>
              <a:ext uri="{FF2B5EF4-FFF2-40B4-BE49-F238E27FC236}">
                <a16:creationId xmlns:a16="http://schemas.microsoft.com/office/drawing/2014/main" id="{C804243D-0B48-4699-9DA5-D997A72D10E4}"/>
              </a:ext>
            </a:extLst>
          </p:cNvPr>
          <p:cNvSpPr/>
          <p:nvPr/>
        </p:nvSpPr>
        <p:spPr>
          <a:xfrm>
            <a:off x="2198480" y="4831300"/>
            <a:ext cx="436210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93F9B9D-8220-4AEF-AAFA-6205B8C620F5}"/>
              </a:ext>
            </a:extLst>
          </p:cNvPr>
          <p:cNvGrpSpPr/>
          <p:nvPr/>
        </p:nvGrpSpPr>
        <p:grpSpPr>
          <a:xfrm>
            <a:off x="2751418" y="4722278"/>
            <a:ext cx="716405" cy="588117"/>
            <a:chOff x="6123562" y="4656729"/>
            <a:chExt cx="1616710" cy="906636"/>
          </a:xfrm>
        </p:grpSpPr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05F3A561-DCF4-489E-ADCE-155EE73113AA}"/>
                </a:ext>
              </a:extLst>
            </p:cNvPr>
            <p:cNvSpPr/>
            <p:nvPr/>
          </p:nvSpPr>
          <p:spPr>
            <a:xfrm>
              <a:off x="6353885" y="4656729"/>
              <a:ext cx="1162413" cy="8444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弧形 193">
              <a:extLst>
                <a:ext uri="{FF2B5EF4-FFF2-40B4-BE49-F238E27FC236}">
                  <a16:creationId xmlns:a16="http://schemas.microsoft.com/office/drawing/2014/main" id="{57EF5E8D-F447-4A82-B1AE-3B8B03EA4502}"/>
                </a:ext>
              </a:extLst>
            </p:cNvPr>
            <p:cNvSpPr/>
            <p:nvPr/>
          </p:nvSpPr>
          <p:spPr>
            <a:xfrm>
              <a:off x="6123562" y="4833257"/>
              <a:ext cx="811530" cy="730105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5" name="弧形 194">
              <a:extLst>
                <a:ext uri="{FF2B5EF4-FFF2-40B4-BE49-F238E27FC236}">
                  <a16:creationId xmlns:a16="http://schemas.microsoft.com/office/drawing/2014/main" id="{E45BBCAE-CD54-45CD-B892-FA9370C26812}"/>
                </a:ext>
              </a:extLst>
            </p:cNvPr>
            <p:cNvSpPr/>
            <p:nvPr/>
          </p:nvSpPr>
          <p:spPr>
            <a:xfrm flipH="1">
              <a:off x="6928742" y="4833257"/>
              <a:ext cx="811530" cy="73010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C4DC4BC8-1C10-4C1C-95C4-1881BC8B8158}"/>
                  </a:ext>
                </a:extLst>
              </p:cNvPr>
              <p:cNvSpPr/>
              <p:nvPr/>
            </p:nvSpPr>
            <p:spPr>
              <a:xfrm>
                <a:off x="2839397" y="4971053"/>
                <a:ext cx="5926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C4DC4BC8-1C10-4C1C-95C4-1881BC8B8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397" y="4971053"/>
                <a:ext cx="592622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1F47D223-39AF-40FF-B61B-352B53180437}"/>
              </a:ext>
            </a:extLst>
          </p:cNvPr>
          <p:cNvCxnSpPr>
            <a:cxnSpLocks/>
          </p:cNvCxnSpPr>
          <p:nvPr/>
        </p:nvCxnSpPr>
        <p:spPr>
          <a:xfrm>
            <a:off x="3377123" y="5000016"/>
            <a:ext cx="624976" cy="4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CD267968-7408-414C-85C1-46EA302ECEA9}"/>
              </a:ext>
            </a:extLst>
          </p:cNvPr>
          <p:cNvCxnSpPr>
            <a:cxnSpLocks/>
          </p:cNvCxnSpPr>
          <p:nvPr/>
        </p:nvCxnSpPr>
        <p:spPr>
          <a:xfrm flipV="1">
            <a:off x="2634690" y="5022492"/>
            <a:ext cx="206778" cy="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1E62A0BF-D5BA-45F6-B947-8F8D1AD681BC}"/>
                  </a:ext>
                </a:extLst>
              </p:cNvPr>
              <p:cNvSpPr/>
              <p:nvPr/>
            </p:nvSpPr>
            <p:spPr>
              <a:xfrm>
                <a:off x="6430718" y="2175986"/>
                <a:ext cx="455398" cy="31626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1E62A0BF-D5BA-45F6-B947-8F8D1AD68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18" y="2175986"/>
                <a:ext cx="455398" cy="316266"/>
              </a:xfrm>
              <a:prstGeom prst="rect">
                <a:avLst/>
              </a:prstGeom>
              <a:blipFill>
                <a:blip r:embed="rId46"/>
                <a:stretch>
                  <a:fillRect l="-6667" b="-1730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6707A878-4A42-451C-8CCB-1223BD052DAD}"/>
              </a:ext>
            </a:extLst>
          </p:cNvPr>
          <p:cNvCxnSpPr>
            <a:cxnSpLocks/>
          </p:cNvCxnSpPr>
          <p:nvPr/>
        </p:nvCxnSpPr>
        <p:spPr>
          <a:xfrm>
            <a:off x="5614173" y="4263584"/>
            <a:ext cx="0" cy="4821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1E9D2DE6-C7EF-47CB-B44E-76AC5D0E91B8}"/>
              </a:ext>
            </a:extLst>
          </p:cNvPr>
          <p:cNvCxnSpPr>
            <a:cxnSpLocks/>
          </p:cNvCxnSpPr>
          <p:nvPr/>
        </p:nvCxnSpPr>
        <p:spPr>
          <a:xfrm>
            <a:off x="4654714" y="4846219"/>
            <a:ext cx="8258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5FCF9190-F713-4F8E-B12A-A110022D9F2D}"/>
              </a:ext>
            </a:extLst>
          </p:cNvPr>
          <p:cNvCxnSpPr>
            <a:cxnSpLocks/>
          </p:cNvCxnSpPr>
          <p:nvPr/>
        </p:nvCxnSpPr>
        <p:spPr>
          <a:xfrm>
            <a:off x="4654714" y="5760416"/>
            <a:ext cx="8258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3BEE3AC8-009A-4241-931D-06BDE190D0F3}"/>
                  </a:ext>
                </a:extLst>
              </p:cNvPr>
              <p:cNvSpPr txBox="1"/>
              <p:nvPr/>
            </p:nvSpPr>
            <p:spPr>
              <a:xfrm>
                <a:off x="5078793" y="4053531"/>
                <a:ext cx="544636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3BEE3AC8-009A-4241-931D-06BDE190D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93" y="4053531"/>
                <a:ext cx="544636" cy="307841"/>
              </a:xfrm>
              <a:prstGeom prst="rect">
                <a:avLst/>
              </a:prstGeom>
              <a:blipFill>
                <a:blip r:embed="rId47"/>
                <a:stretch>
                  <a:fillRect l="-8989" r="-7865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D55D5697-99D3-4521-989C-56C1A975FD84}"/>
                  </a:ext>
                </a:extLst>
              </p:cNvPr>
              <p:cNvSpPr txBox="1"/>
              <p:nvPr/>
            </p:nvSpPr>
            <p:spPr>
              <a:xfrm>
                <a:off x="5082929" y="6048429"/>
                <a:ext cx="536364" cy="31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𝑟𝑒𝑓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D55D5697-99D3-4521-989C-56C1A975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929" y="6048429"/>
                <a:ext cx="536364" cy="313034"/>
              </a:xfrm>
              <a:prstGeom prst="rect">
                <a:avLst/>
              </a:prstGeom>
              <a:blipFill>
                <a:blip r:embed="rId48"/>
                <a:stretch>
                  <a:fillRect l="-10227" r="-6818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E5BBF824-9046-45CF-A48A-6BCF78DC68DD}"/>
              </a:ext>
            </a:extLst>
          </p:cNvPr>
          <p:cNvSpPr/>
          <p:nvPr/>
        </p:nvSpPr>
        <p:spPr>
          <a:xfrm>
            <a:off x="2764984" y="4427903"/>
            <a:ext cx="662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SOGI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2F49601-027B-44C5-9758-4BED826E8AC0}"/>
                  </a:ext>
                </a:extLst>
              </p:cNvPr>
              <p:cNvSpPr/>
              <p:nvPr/>
            </p:nvSpPr>
            <p:spPr>
              <a:xfrm>
                <a:off x="5817324" y="1525870"/>
                <a:ext cx="5428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2F49601-027B-44C5-9758-4BED826E8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324" y="1525870"/>
                <a:ext cx="542841" cy="369332"/>
              </a:xfrm>
              <a:prstGeom prst="rect">
                <a:avLst/>
              </a:prstGeom>
              <a:blipFill>
                <a:blip r:embed="rId4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7E50A884-B51F-4074-9688-7AF89102CF25}"/>
                  </a:ext>
                </a:extLst>
              </p:cNvPr>
              <p:cNvSpPr/>
              <p:nvPr/>
            </p:nvSpPr>
            <p:spPr>
              <a:xfrm>
                <a:off x="7092351" y="2272540"/>
                <a:ext cx="327917" cy="11142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7E50A884-B51F-4074-9688-7AF89102C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351" y="2272540"/>
                <a:ext cx="327917" cy="1114257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10B76524-E096-4B92-A8CD-A9D9EE9E8D97}"/>
              </a:ext>
            </a:extLst>
          </p:cNvPr>
          <p:cNvCxnSpPr>
            <a:cxnSpLocks/>
          </p:cNvCxnSpPr>
          <p:nvPr/>
        </p:nvCxnSpPr>
        <p:spPr>
          <a:xfrm>
            <a:off x="6721339" y="3241442"/>
            <a:ext cx="374652" cy="19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C3FC1CAA-6518-421A-B5F1-69789985B19D}"/>
              </a:ext>
            </a:extLst>
          </p:cNvPr>
          <p:cNvCxnSpPr>
            <a:cxnSpLocks/>
          </p:cNvCxnSpPr>
          <p:nvPr/>
        </p:nvCxnSpPr>
        <p:spPr>
          <a:xfrm>
            <a:off x="6720750" y="2427993"/>
            <a:ext cx="374652" cy="19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8FBECC81-1C25-40AE-885B-2AB2CAF8A715}"/>
              </a:ext>
            </a:extLst>
          </p:cNvPr>
          <p:cNvCxnSpPr>
            <a:cxnSpLocks/>
          </p:cNvCxnSpPr>
          <p:nvPr/>
        </p:nvCxnSpPr>
        <p:spPr>
          <a:xfrm>
            <a:off x="6725617" y="2832718"/>
            <a:ext cx="374652" cy="19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流程图: 汇总连接 132">
            <a:extLst>
              <a:ext uri="{FF2B5EF4-FFF2-40B4-BE49-F238E27FC236}">
                <a16:creationId xmlns:a16="http://schemas.microsoft.com/office/drawing/2014/main" id="{1436A92D-BC32-4A0B-8F95-BC9A2A539218}"/>
              </a:ext>
            </a:extLst>
          </p:cNvPr>
          <p:cNvSpPr/>
          <p:nvPr/>
        </p:nvSpPr>
        <p:spPr>
          <a:xfrm>
            <a:off x="7464851" y="1149332"/>
            <a:ext cx="263207" cy="23906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3D056D61-19AB-43A6-9766-EDE97FC849E9}"/>
              </a:ext>
            </a:extLst>
          </p:cNvPr>
          <p:cNvCxnSpPr>
            <a:cxnSpLocks/>
          </p:cNvCxnSpPr>
          <p:nvPr/>
        </p:nvCxnSpPr>
        <p:spPr>
          <a:xfrm>
            <a:off x="7605597" y="789247"/>
            <a:ext cx="0" cy="3502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C471AB5-9953-4FD9-AAA3-93C5D9966393}"/>
              </a:ext>
            </a:extLst>
          </p:cNvPr>
          <p:cNvSpPr txBox="1"/>
          <p:nvPr/>
        </p:nvSpPr>
        <p:spPr>
          <a:xfrm>
            <a:off x="7595893" y="881324"/>
            <a:ext cx="32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BDE08F96-0D4A-4F25-BF48-0BC5BFB1DC70}"/>
              </a:ext>
            </a:extLst>
          </p:cNvPr>
          <p:cNvCxnSpPr>
            <a:cxnSpLocks/>
          </p:cNvCxnSpPr>
          <p:nvPr/>
        </p:nvCxnSpPr>
        <p:spPr>
          <a:xfrm>
            <a:off x="6845784" y="1268862"/>
            <a:ext cx="612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97316E1-9848-4EA7-96CC-8D114B813047}"/>
              </a:ext>
            </a:extLst>
          </p:cNvPr>
          <p:cNvSpPr txBox="1"/>
          <p:nvPr/>
        </p:nvSpPr>
        <p:spPr>
          <a:xfrm>
            <a:off x="7209620" y="976112"/>
            <a:ext cx="337769" cy="3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1E7D2C7C-DDC8-4BA5-9A7C-120308A6F0C3}"/>
                  </a:ext>
                </a:extLst>
              </p:cNvPr>
              <p:cNvSpPr txBox="1"/>
              <p:nvPr/>
            </p:nvSpPr>
            <p:spPr>
              <a:xfrm>
                <a:off x="6797874" y="938037"/>
                <a:ext cx="332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1E7D2C7C-DDC8-4BA5-9A7C-120308A6F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874" y="938037"/>
                <a:ext cx="332399" cy="276999"/>
              </a:xfrm>
              <a:prstGeom prst="rect">
                <a:avLst/>
              </a:prstGeom>
              <a:blipFill>
                <a:blip r:embed="rId53"/>
                <a:stretch>
                  <a:fillRect l="-90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矩形 159">
            <a:extLst>
              <a:ext uri="{FF2B5EF4-FFF2-40B4-BE49-F238E27FC236}">
                <a16:creationId xmlns:a16="http://schemas.microsoft.com/office/drawing/2014/main" id="{AC92C2A0-58A2-4ED2-A83E-C31626CA12D5}"/>
              </a:ext>
            </a:extLst>
          </p:cNvPr>
          <p:cNvSpPr/>
          <p:nvPr/>
        </p:nvSpPr>
        <p:spPr>
          <a:xfrm>
            <a:off x="7983815" y="1084906"/>
            <a:ext cx="666933" cy="367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0F814BD2-ACC6-4518-922A-147DA39F2F74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7728058" y="1268862"/>
            <a:ext cx="2523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BE9881C2-8AD3-4CDA-AF35-0EDFA0AC5F7F}"/>
              </a:ext>
            </a:extLst>
          </p:cNvPr>
          <p:cNvCxnSpPr>
            <a:cxnSpLocks/>
          </p:cNvCxnSpPr>
          <p:nvPr/>
        </p:nvCxnSpPr>
        <p:spPr>
          <a:xfrm>
            <a:off x="8645749" y="1281646"/>
            <a:ext cx="374652" cy="19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26AD09A0-36E2-4ECC-85D5-4B2A814ED900}"/>
              </a:ext>
            </a:extLst>
          </p:cNvPr>
          <p:cNvCxnSpPr>
            <a:cxnSpLocks/>
          </p:cNvCxnSpPr>
          <p:nvPr/>
        </p:nvCxnSpPr>
        <p:spPr>
          <a:xfrm>
            <a:off x="8193437" y="5284572"/>
            <a:ext cx="344923" cy="56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4CE16ACD-C4C7-4AF2-9B87-FE0CD91AB406}"/>
              </a:ext>
            </a:extLst>
          </p:cNvPr>
          <p:cNvCxnSpPr>
            <a:cxnSpLocks/>
          </p:cNvCxnSpPr>
          <p:nvPr/>
        </p:nvCxnSpPr>
        <p:spPr>
          <a:xfrm>
            <a:off x="8203878" y="5745488"/>
            <a:ext cx="344923" cy="56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5AE82D0-C426-4373-A13A-8A1968577B6E}"/>
              </a:ext>
            </a:extLst>
          </p:cNvPr>
          <p:cNvSpPr/>
          <p:nvPr/>
        </p:nvSpPr>
        <p:spPr>
          <a:xfrm>
            <a:off x="8483441" y="4973038"/>
            <a:ext cx="784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PWM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1-6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647122CC-9B7F-4E7A-926E-40372F2B208A}"/>
              </a:ext>
            </a:extLst>
          </p:cNvPr>
          <p:cNvCxnSpPr>
            <a:cxnSpLocks/>
          </p:cNvCxnSpPr>
          <p:nvPr/>
        </p:nvCxnSpPr>
        <p:spPr>
          <a:xfrm>
            <a:off x="1120439" y="1052515"/>
            <a:ext cx="4265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EF0C2CE4-2EA5-4C38-8888-DF8AE73B2BFB}"/>
              </a:ext>
            </a:extLst>
          </p:cNvPr>
          <p:cNvGrpSpPr/>
          <p:nvPr/>
        </p:nvGrpSpPr>
        <p:grpSpPr>
          <a:xfrm>
            <a:off x="1550034" y="779862"/>
            <a:ext cx="633373" cy="1106827"/>
            <a:chOff x="3761606" y="1402803"/>
            <a:chExt cx="770637" cy="1106827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A200AECE-B512-49AD-952B-D6AE28ACB75F}"/>
                </a:ext>
              </a:extLst>
            </p:cNvPr>
            <p:cNvGrpSpPr/>
            <p:nvPr/>
          </p:nvGrpSpPr>
          <p:grpSpPr>
            <a:xfrm>
              <a:off x="3761606" y="1402803"/>
              <a:ext cx="770637" cy="1106827"/>
              <a:chOff x="3761607" y="1402803"/>
              <a:chExt cx="1322260" cy="1484514"/>
            </a:xfrm>
          </p:grpSpPr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E28970F7-1132-4AEE-BD73-8C3A2AF6DC5E}"/>
                  </a:ext>
                </a:extLst>
              </p:cNvPr>
              <p:cNvSpPr/>
              <p:nvPr/>
            </p:nvSpPr>
            <p:spPr>
              <a:xfrm>
                <a:off x="3761609" y="1402803"/>
                <a:ext cx="1322258" cy="148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BBF96F4F-7928-402A-B763-6240BE47D1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1607" y="1402803"/>
                <a:ext cx="1322258" cy="148451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6437C947-D9B2-4CB9-A7D0-A72FD3EA6C1E}"/>
                    </a:ext>
                  </a:extLst>
                </p:cNvPr>
                <p:cNvSpPr txBox="1"/>
                <p:nvPr/>
              </p:nvSpPr>
              <p:spPr>
                <a:xfrm>
                  <a:off x="3847771" y="1526773"/>
                  <a:ext cx="346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𝛼𝛽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3A9944E-BF2D-4F83-9D91-B32716AC6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771" y="1526773"/>
                  <a:ext cx="346826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22807" t="-4444" r="-21053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ED7AC99E-0771-4D0C-AC1D-93191F54506F}"/>
                    </a:ext>
                  </a:extLst>
                </p:cNvPr>
                <p:cNvSpPr txBox="1"/>
                <p:nvPr/>
              </p:nvSpPr>
              <p:spPr>
                <a:xfrm>
                  <a:off x="4134763" y="2076114"/>
                  <a:ext cx="327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𝑑𝑞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81C5466-8944-458E-AD07-F2A7D315F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763" y="2076114"/>
                  <a:ext cx="327590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24074" t="-4444" r="-20370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3F32CE6F-0BDB-40A6-BE20-EBC17A8EF95E}"/>
              </a:ext>
            </a:extLst>
          </p:cNvPr>
          <p:cNvCxnSpPr>
            <a:cxnSpLocks/>
            <a:endCxn id="200" idx="0"/>
          </p:cNvCxnSpPr>
          <p:nvPr/>
        </p:nvCxnSpPr>
        <p:spPr>
          <a:xfrm>
            <a:off x="1866721" y="412008"/>
            <a:ext cx="0" cy="367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32AA674D-FC0B-486C-A59E-60C53F08F665}"/>
                  </a:ext>
                </a:extLst>
              </p:cNvPr>
              <p:cNvSpPr txBox="1"/>
              <p:nvPr/>
            </p:nvSpPr>
            <p:spPr>
              <a:xfrm>
                <a:off x="1924760" y="477773"/>
                <a:ext cx="334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32AA674D-FC0B-486C-A59E-60C53F08F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760" y="477773"/>
                <a:ext cx="334963" cy="276999"/>
              </a:xfrm>
              <a:prstGeom prst="rect">
                <a:avLst/>
              </a:prstGeom>
              <a:blipFill>
                <a:blip r:embed="rId61"/>
                <a:stretch>
                  <a:fillRect l="-16364" r="-1818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5B442ED9-23DC-4D51-9E1A-A43C047B9862}"/>
                  </a:ext>
                </a:extLst>
              </p:cNvPr>
              <p:cNvSpPr txBox="1"/>
              <p:nvPr/>
            </p:nvSpPr>
            <p:spPr>
              <a:xfrm>
                <a:off x="2146007" y="703180"/>
                <a:ext cx="1083102" cy="280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5B442ED9-23DC-4D51-9E1A-A43C047B9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7" y="703180"/>
                <a:ext cx="1083102" cy="280526"/>
              </a:xfrm>
              <a:prstGeom prst="rect">
                <a:avLst/>
              </a:prstGeom>
              <a:blipFill>
                <a:blip r:embed="rId6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A0F02342-6CDE-4C79-BC50-92612A8EAA36}"/>
              </a:ext>
            </a:extLst>
          </p:cNvPr>
          <p:cNvCxnSpPr>
            <a:cxnSpLocks/>
          </p:cNvCxnSpPr>
          <p:nvPr/>
        </p:nvCxnSpPr>
        <p:spPr>
          <a:xfrm>
            <a:off x="2198777" y="1059629"/>
            <a:ext cx="4462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5B9B8C87-B4AD-41A2-ADFB-AD8896D177C7}"/>
                  </a:ext>
                </a:extLst>
              </p:cNvPr>
              <p:cNvSpPr txBox="1"/>
              <p:nvPr/>
            </p:nvSpPr>
            <p:spPr>
              <a:xfrm>
                <a:off x="2161635" y="1246852"/>
                <a:ext cx="557140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5B9B8C87-B4AD-41A2-ADFB-AD8896D17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635" y="1246852"/>
                <a:ext cx="557140" cy="298415"/>
              </a:xfrm>
              <a:prstGeom prst="rect">
                <a:avLst/>
              </a:prstGeom>
              <a:blipFill>
                <a:blip r:embed="rId63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DD678B76-F2DC-4BC5-A4E0-A0FDB706D309}"/>
              </a:ext>
            </a:extLst>
          </p:cNvPr>
          <p:cNvCxnSpPr>
            <a:cxnSpLocks/>
          </p:cNvCxnSpPr>
          <p:nvPr/>
        </p:nvCxnSpPr>
        <p:spPr>
          <a:xfrm>
            <a:off x="2183407" y="1573655"/>
            <a:ext cx="5544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矩形 213">
            <a:extLst>
              <a:ext uri="{FF2B5EF4-FFF2-40B4-BE49-F238E27FC236}">
                <a16:creationId xmlns:a16="http://schemas.microsoft.com/office/drawing/2014/main" id="{D6FFDEA2-A54A-46BC-A40A-5CE17E586E42}"/>
              </a:ext>
            </a:extLst>
          </p:cNvPr>
          <p:cNvSpPr/>
          <p:nvPr/>
        </p:nvSpPr>
        <p:spPr>
          <a:xfrm>
            <a:off x="2740401" y="1389699"/>
            <a:ext cx="628096" cy="3679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PLL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EB0EDFFE-1218-4DE1-9F56-5428BAF436AB}"/>
              </a:ext>
            </a:extLst>
          </p:cNvPr>
          <p:cNvCxnSpPr>
            <a:cxnSpLocks/>
          </p:cNvCxnSpPr>
          <p:nvPr/>
        </p:nvCxnSpPr>
        <p:spPr>
          <a:xfrm>
            <a:off x="3370360" y="1573655"/>
            <a:ext cx="2451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D6237A1C-5DF7-4D4D-A9EB-4F01CAE437DC}"/>
              </a:ext>
            </a:extLst>
          </p:cNvPr>
          <p:cNvCxnSpPr>
            <a:cxnSpLocks/>
          </p:cNvCxnSpPr>
          <p:nvPr/>
        </p:nvCxnSpPr>
        <p:spPr>
          <a:xfrm flipV="1">
            <a:off x="1866720" y="414848"/>
            <a:ext cx="871172" cy="33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3D263639-FF17-41D4-BA44-642E8A2568F3}"/>
              </a:ext>
            </a:extLst>
          </p:cNvPr>
          <p:cNvCxnSpPr>
            <a:cxnSpLocks/>
          </p:cNvCxnSpPr>
          <p:nvPr/>
        </p:nvCxnSpPr>
        <p:spPr>
          <a:xfrm flipV="1">
            <a:off x="3615525" y="412008"/>
            <a:ext cx="0" cy="11616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157BA668-85C6-4EDC-A651-5073417B5CC0}"/>
              </a:ext>
            </a:extLst>
          </p:cNvPr>
          <p:cNvCxnSpPr>
            <a:cxnSpLocks/>
          </p:cNvCxnSpPr>
          <p:nvPr/>
        </p:nvCxnSpPr>
        <p:spPr>
          <a:xfrm>
            <a:off x="1120439" y="1584558"/>
            <a:ext cx="4265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5DC90314-A924-493B-9118-4E4F21036671}"/>
                  </a:ext>
                </a:extLst>
              </p:cNvPr>
              <p:cNvSpPr txBox="1"/>
              <p:nvPr/>
            </p:nvSpPr>
            <p:spPr>
              <a:xfrm>
                <a:off x="995757" y="749717"/>
                <a:ext cx="557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5DC90314-A924-493B-9118-4E4F2103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57" y="749717"/>
                <a:ext cx="557140" cy="276999"/>
              </a:xfrm>
              <a:prstGeom prst="rect">
                <a:avLst/>
              </a:prstGeom>
              <a:blipFill>
                <a:blip r:embed="rId6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A65D0938-5C4F-487E-BB03-EEC628BA72E2}"/>
                  </a:ext>
                </a:extLst>
              </p:cNvPr>
              <p:cNvSpPr txBox="1"/>
              <p:nvPr/>
            </p:nvSpPr>
            <p:spPr>
              <a:xfrm>
                <a:off x="974489" y="1247994"/>
                <a:ext cx="557140" cy="322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A65D0938-5C4F-487E-BB03-EEC628BA7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9" y="1247994"/>
                <a:ext cx="557140" cy="322332"/>
              </a:xfrm>
              <a:prstGeom prst="rect">
                <a:avLst/>
              </a:prstGeom>
              <a:blipFill>
                <a:blip r:embed="rId65"/>
                <a:stretch>
                  <a:fillRect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B3943DB1-79D9-44DF-9770-8EB0BB572A00}"/>
                  </a:ext>
                </a:extLst>
              </p:cNvPr>
              <p:cNvSpPr/>
              <p:nvPr/>
            </p:nvSpPr>
            <p:spPr>
              <a:xfrm>
                <a:off x="2739452" y="243475"/>
                <a:ext cx="416376" cy="3679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kumimoji="0" lang="zh-CN" altLang="en-US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∫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B3943DB1-79D9-44DF-9770-8EB0BB572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452" y="243475"/>
                <a:ext cx="416376" cy="367912"/>
              </a:xfrm>
              <a:prstGeom prst="rect">
                <a:avLst/>
              </a:prstGeom>
              <a:blipFill>
                <a:blip r:embed="rId66"/>
                <a:stretch>
                  <a:fillRect b="-111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243D6205-C15A-45FF-BAEE-F9EF2BE127C4}"/>
              </a:ext>
            </a:extLst>
          </p:cNvPr>
          <p:cNvCxnSpPr>
            <a:cxnSpLocks/>
          </p:cNvCxnSpPr>
          <p:nvPr/>
        </p:nvCxnSpPr>
        <p:spPr>
          <a:xfrm flipH="1">
            <a:off x="3155828" y="416227"/>
            <a:ext cx="4596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0F1B2696-673D-41FB-AE67-EA6C0E8A39DA}"/>
                  </a:ext>
                </a:extLst>
              </p:cNvPr>
              <p:cNvSpPr/>
              <p:nvPr/>
            </p:nvSpPr>
            <p:spPr>
              <a:xfrm>
                <a:off x="3303722" y="792273"/>
                <a:ext cx="3238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0F1B2696-673D-41FB-AE67-EA6C0E8A3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22" y="792273"/>
                <a:ext cx="323822" cy="369332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99B19673-F8C5-46A3-9D4D-8E43F69C19D2}"/>
              </a:ext>
            </a:extLst>
          </p:cNvPr>
          <p:cNvCxnSpPr>
            <a:cxnSpLocks/>
          </p:cNvCxnSpPr>
          <p:nvPr/>
        </p:nvCxnSpPr>
        <p:spPr>
          <a:xfrm>
            <a:off x="4135972" y="2164736"/>
            <a:ext cx="4738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BDF7770-486A-46E1-B96A-288D6E841473}"/>
                  </a:ext>
                </a:extLst>
              </p:cNvPr>
              <p:cNvSpPr/>
              <p:nvPr/>
            </p:nvSpPr>
            <p:spPr>
              <a:xfrm>
                <a:off x="4085412" y="1771253"/>
                <a:ext cx="558999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𝑝𝑣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BDF7770-486A-46E1-B96A-288D6E841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12" y="1771253"/>
                <a:ext cx="558999" cy="390748"/>
              </a:xfrm>
              <a:prstGeom prst="rect">
                <a:avLst/>
              </a:prstGeom>
              <a:blipFill>
                <a:blip r:embed="rId6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矩形 227">
            <a:extLst>
              <a:ext uri="{FF2B5EF4-FFF2-40B4-BE49-F238E27FC236}">
                <a16:creationId xmlns:a16="http://schemas.microsoft.com/office/drawing/2014/main" id="{D2EB0088-17D3-49B6-A3B9-6FE308539152}"/>
              </a:ext>
            </a:extLst>
          </p:cNvPr>
          <p:cNvSpPr/>
          <p:nvPr/>
        </p:nvSpPr>
        <p:spPr>
          <a:xfrm>
            <a:off x="2582556" y="2518738"/>
            <a:ext cx="1556081" cy="9311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459301-E4B1-4379-8454-82DAB6E412FA}"/>
                  </a:ext>
                </a:extLst>
              </p:cNvPr>
              <p:cNvSpPr txBox="1"/>
              <p:nvPr/>
            </p:nvSpPr>
            <p:spPr>
              <a:xfrm>
                <a:off x="3117247" y="3105893"/>
                <a:ext cx="64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𝑡𝑎𝑛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459301-E4B1-4379-8454-82DAB6E41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47" y="3105893"/>
                <a:ext cx="648319" cy="276999"/>
              </a:xfrm>
              <a:prstGeom prst="rect">
                <a:avLst/>
              </a:prstGeom>
              <a:blipFill>
                <a:blip r:embed="rId69"/>
                <a:stretch>
                  <a:fillRect l="-5607" t="-4348" r="-280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5D1F01FC-EA95-4B85-8BF2-6A5C2E8BAADC}"/>
              </a:ext>
            </a:extLst>
          </p:cNvPr>
          <p:cNvCxnSpPr>
            <a:cxnSpLocks/>
          </p:cNvCxnSpPr>
          <p:nvPr/>
        </p:nvCxnSpPr>
        <p:spPr>
          <a:xfrm>
            <a:off x="4138637" y="3013445"/>
            <a:ext cx="476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7AC53B-CE9E-4DDF-A785-5DC604E51806}"/>
                  </a:ext>
                </a:extLst>
              </p:cNvPr>
              <p:cNvSpPr txBox="1"/>
              <p:nvPr/>
            </p:nvSpPr>
            <p:spPr>
              <a:xfrm>
                <a:off x="2562192" y="2544508"/>
                <a:ext cx="159934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7AC53B-CE9E-4DDF-A785-5DC604E5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92" y="2544508"/>
                <a:ext cx="1599348" cy="563680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D4B63A-DBC9-4D4C-B0C7-8AF867DAC8B8}"/>
                  </a:ext>
                </a:extLst>
              </p:cNvPr>
              <p:cNvSpPr/>
              <p:nvPr/>
            </p:nvSpPr>
            <p:spPr>
              <a:xfrm>
                <a:off x="4087895" y="2609520"/>
                <a:ext cx="894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∠</m:t>
                      </m:r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D4B63A-DBC9-4D4C-B0C7-8AF867DAC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895" y="2609520"/>
                <a:ext cx="894091" cy="369332"/>
              </a:xfrm>
              <a:prstGeom prst="rect">
                <a:avLst/>
              </a:prstGeom>
              <a:blipFill>
                <a:blip r:embed="rId7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04E7AEBD-3649-4F49-AADF-10BC58ECFD22}"/>
                  </a:ext>
                </a:extLst>
              </p:cNvPr>
              <p:cNvSpPr/>
              <p:nvPr/>
            </p:nvSpPr>
            <p:spPr>
              <a:xfrm>
                <a:off x="3749756" y="1049585"/>
                <a:ext cx="894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∠</m:t>
                      </m:r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04E7AEBD-3649-4F49-AADF-10BC58ECF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756" y="1049585"/>
                <a:ext cx="894091" cy="369332"/>
              </a:xfrm>
              <a:prstGeom prst="rect">
                <a:avLst/>
              </a:prstGeom>
              <a:blipFill>
                <a:blip r:embed="rId7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768C9A35-10CE-42FE-A1FB-3D0E4129C71E}"/>
              </a:ext>
            </a:extLst>
          </p:cNvPr>
          <p:cNvSpPr/>
          <p:nvPr/>
        </p:nvSpPr>
        <p:spPr>
          <a:xfrm>
            <a:off x="4638869" y="690819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Algorithm 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矩形 394">
                <a:extLst>
                  <a:ext uri="{FF2B5EF4-FFF2-40B4-BE49-F238E27FC236}">
                    <a16:creationId xmlns:a16="http://schemas.microsoft.com/office/drawing/2014/main" id="{B2D71750-46BD-496D-9C35-9A313AFA602A}"/>
                  </a:ext>
                </a:extLst>
              </p:cNvPr>
              <p:cNvSpPr/>
              <p:nvPr/>
            </p:nvSpPr>
            <p:spPr>
              <a:xfrm>
                <a:off x="7537648" y="606484"/>
                <a:ext cx="617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−∗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95" name="矩形 394">
                <a:extLst>
                  <a:ext uri="{FF2B5EF4-FFF2-40B4-BE49-F238E27FC236}">
                    <a16:creationId xmlns:a16="http://schemas.microsoft.com/office/drawing/2014/main" id="{B2D71750-46BD-496D-9C35-9A313AFA6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648" y="606484"/>
                <a:ext cx="617285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21ACE8-5635-45CC-A932-F815A604AAB1}"/>
                  </a:ext>
                </a:extLst>
              </p:cNvPr>
              <p:cNvSpPr txBox="1"/>
              <p:nvPr/>
            </p:nvSpPr>
            <p:spPr>
              <a:xfrm>
                <a:off x="5823516" y="602508"/>
                <a:ext cx="571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𝑚𝑎𝑥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21ACE8-5635-45CC-A932-F815A604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16" y="602508"/>
                <a:ext cx="571182" cy="276999"/>
              </a:xfrm>
              <a:prstGeom prst="rect">
                <a:avLst/>
              </a:prstGeom>
              <a:blipFill>
                <a:blip r:embed="rId74"/>
                <a:stretch>
                  <a:fillRect l="-8511" r="-106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02E5CCC8-E053-42EC-9DFF-F4F84FA66209}"/>
              </a:ext>
            </a:extLst>
          </p:cNvPr>
          <p:cNvSpPr/>
          <p:nvPr/>
        </p:nvSpPr>
        <p:spPr>
          <a:xfrm>
            <a:off x="7993402" y="111426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8C09FB4-C2B7-48B4-BE9C-1D613CA55149}"/>
              </a:ext>
            </a:extLst>
          </p:cNvPr>
          <p:cNvCxnSpPr>
            <a:cxnSpLocks/>
          </p:cNvCxnSpPr>
          <p:nvPr/>
        </p:nvCxnSpPr>
        <p:spPr>
          <a:xfrm>
            <a:off x="8521710" y="1184244"/>
            <a:ext cx="9033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接连接符 395">
            <a:extLst>
              <a:ext uri="{FF2B5EF4-FFF2-40B4-BE49-F238E27FC236}">
                <a16:creationId xmlns:a16="http://schemas.microsoft.com/office/drawing/2014/main" id="{D231E991-EC69-48C1-9A76-6C05C0ABD3C1}"/>
              </a:ext>
            </a:extLst>
          </p:cNvPr>
          <p:cNvCxnSpPr>
            <a:cxnSpLocks/>
          </p:cNvCxnSpPr>
          <p:nvPr/>
        </p:nvCxnSpPr>
        <p:spPr>
          <a:xfrm flipH="1">
            <a:off x="8421957" y="1184244"/>
            <a:ext cx="99754" cy="18837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连接符 397">
            <a:extLst>
              <a:ext uri="{FF2B5EF4-FFF2-40B4-BE49-F238E27FC236}">
                <a16:creationId xmlns:a16="http://schemas.microsoft.com/office/drawing/2014/main" id="{C60160E6-5703-4448-92F4-05194A7A23FF}"/>
              </a:ext>
            </a:extLst>
          </p:cNvPr>
          <p:cNvCxnSpPr>
            <a:cxnSpLocks/>
          </p:cNvCxnSpPr>
          <p:nvPr/>
        </p:nvCxnSpPr>
        <p:spPr>
          <a:xfrm>
            <a:off x="8341604" y="1369895"/>
            <a:ext cx="9033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CE7E2916-B476-4F6D-9578-121A040A4403}"/>
                  </a:ext>
                </a:extLst>
              </p:cNvPr>
              <p:cNvSpPr/>
              <p:nvPr/>
            </p:nvSpPr>
            <p:spPr>
              <a:xfrm>
                <a:off x="8692639" y="909561"/>
                <a:ext cx="419064" cy="31626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CE7E2916-B476-4F6D-9578-121A040A4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639" y="909561"/>
                <a:ext cx="419064" cy="316266"/>
              </a:xfrm>
              <a:prstGeom prst="rect">
                <a:avLst/>
              </a:prstGeom>
              <a:blipFill>
                <a:blip r:embed="rId75"/>
                <a:stretch>
                  <a:fillRect l="-11594" b="-1346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E568AA01-EB09-4972-B1BF-4B102B82F7AB}"/>
                  </a:ext>
                </a:extLst>
              </p:cNvPr>
              <p:cNvSpPr txBox="1"/>
              <p:nvPr/>
            </p:nvSpPr>
            <p:spPr>
              <a:xfrm>
                <a:off x="6425474" y="3077419"/>
                <a:ext cx="332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E568AA01-EB09-4972-B1BF-4B102B82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474" y="3077419"/>
                <a:ext cx="332399" cy="276999"/>
              </a:xfrm>
              <a:prstGeom prst="rect">
                <a:avLst/>
              </a:prstGeom>
              <a:blipFill>
                <a:blip r:embed="rId76"/>
                <a:stretch>
                  <a:fillRect l="-90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C85E3D86-9FB1-46A9-9B3B-174DD6A2EA16}"/>
                  </a:ext>
                </a:extLst>
              </p:cNvPr>
              <p:cNvSpPr/>
              <p:nvPr/>
            </p:nvSpPr>
            <p:spPr>
              <a:xfrm>
                <a:off x="6394698" y="2643832"/>
                <a:ext cx="419064" cy="31626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C85E3D86-9FB1-46A9-9B3B-174DD6A2E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698" y="2643832"/>
                <a:ext cx="419064" cy="316266"/>
              </a:xfrm>
              <a:prstGeom prst="rect">
                <a:avLst/>
              </a:prstGeom>
              <a:blipFill>
                <a:blip r:embed="rId77"/>
                <a:stretch>
                  <a:fillRect l="-10145" b="-1153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5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5B464E-BD0B-409D-8DC9-19C94934BCC5}"/>
              </a:ext>
            </a:extLst>
          </p:cNvPr>
          <p:cNvCxnSpPr>
            <a:cxnSpLocks/>
          </p:cNvCxnSpPr>
          <p:nvPr/>
        </p:nvCxnSpPr>
        <p:spPr>
          <a:xfrm flipV="1">
            <a:off x="245341" y="118178"/>
            <a:ext cx="4575610" cy="14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12F0600-EA3C-425C-B89D-96E9EF21A97C}"/>
              </a:ext>
            </a:extLst>
          </p:cNvPr>
          <p:cNvCxnSpPr>
            <a:cxnSpLocks/>
          </p:cNvCxnSpPr>
          <p:nvPr/>
        </p:nvCxnSpPr>
        <p:spPr>
          <a:xfrm>
            <a:off x="239799" y="312224"/>
            <a:ext cx="458115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804AC0E-F77B-4822-A741-ADB244A3425A}"/>
              </a:ext>
            </a:extLst>
          </p:cNvPr>
          <p:cNvCxnSpPr>
            <a:cxnSpLocks/>
          </p:cNvCxnSpPr>
          <p:nvPr/>
        </p:nvCxnSpPr>
        <p:spPr>
          <a:xfrm>
            <a:off x="239799" y="7201521"/>
            <a:ext cx="4687477" cy="0"/>
          </a:xfrm>
          <a:prstGeom prst="line">
            <a:avLst/>
          </a:prstGeom>
          <a:ln w="8636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96C3A1-7F9D-4C37-A893-67C6B0865DA9}"/>
                  </a:ext>
                </a:extLst>
              </p:cNvPr>
              <p:cNvSpPr txBox="1"/>
              <p:nvPr/>
            </p:nvSpPr>
            <p:spPr>
              <a:xfrm>
                <a:off x="169836" y="79538"/>
                <a:ext cx="22278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  1  </a:t>
                </a:r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 spc="-2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b="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b="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spc="-2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110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zh-CN" altLang="en-US" sz="1100" b="0" spc="-2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sz="1100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E96C3A1-7F9D-4C37-A893-67C6B0865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36" y="79538"/>
                <a:ext cx="2227815" cy="261610"/>
              </a:xfrm>
              <a:prstGeom prst="rect">
                <a:avLst/>
              </a:prstGeom>
              <a:blipFill>
                <a:blip r:embed="rId3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BE0775-B094-4D86-A00A-1E7481ED20B5}"/>
                  </a:ext>
                </a:extLst>
              </p:cNvPr>
              <p:cNvSpPr txBox="1"/>
              <p:nvPr/>
            </p:nvSpPr>
            <p:spPr>
              <a:xfrm>
                <a:off x="316693" y="315102"/>
                <a:ext cx="4241656" cy="613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Sampling and initialization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spc="-2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b="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b="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b="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zh-CN" altLang="en-US" sz="1100" b="0" spc="-20">
                        <a:latin typeface="Cambria Math" panose="02040503050406030204" pitchFamily="18" charset="0"/>
                      </a:rPr>
                      <m:t>∠</m:t>
                    </m:r>
                    <m:sSub>
                      <m:sSub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b="0" i="1" spc="-2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1100" b="0" i="1" spc="-2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zh-CN" sz="1100" spc="-2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100" b="0" i="1" spc="-2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𝑝𝑣</m:t>
                        </m:r>
                      </m:sub>
                    </m:sSub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mean value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100" b="0" i="1" spc="-2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b="0" i="1" spc="-2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𝑘𝑜𝑙𝑑</m:t>
                        </m:r>
                      </m:sub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CN" altLang="en-US" sz="1100" i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BE0775-B094-4D86-A00A-1E7481ED2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93" y="315102"/>
                <a:ext cx="4241656" cy="613181"/>
              </a:xfrm>
              <a:prstGeom prst="rect">
                <a:avLst/>
              </a:prstGeom>
              <a:blipFill>
                <a:blip r:embed="rId4"/>
                <a:stretch>
                  <a:fillRect b="-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E733CB92-A438-433A-875F-354B38A01C17}"/>
              </a:ext>
            </a:extLst>
          </p:cNvPr>
          <p:cNvSpPr/>
          <p:nvPr/>
        </p:nvSpPr>
        <p:spPr>
          <a:xfrm>
            <a:off x="176591" y="314803"/>
            <a:ext cx="2853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spc="-2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zh-CN" altLang="en-US" spc="-2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CEFAB0-48FA-49F0-AB1D-BF16A0AAD7C4}"/>
                  </a:ext>
                </a:extLst>
              </p:cNvPr>
              <p:cNvSpPr txBox="1"/>
              <p:nvPr/>
            </p:nvSpPr>
            <p:spPr>
              <a:xfrm>
                <a:off x="316691" y="976054"/>
                <a:ext cx="4504260" cy="951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Determine whether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b="0" i="1" spc="-2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changes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counter reaches a certain value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continue, else go to step 4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11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𝑝𝑣</m:t>
                        </m:r>
                      </m:sub>
                    </m:sSub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1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110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b="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1100" b="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100" b="0" i="0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100" spc="-20"/>
                  <a:t>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100" b="0" i="0" spc="-2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]/(1.5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spc="-2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 </a:t>
                </a:r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two iterations </a:t>
                </a:r>
                <a14:m>
                  <m:oMath xmlns:m="http://schemas.openxmlformats.org/officeDocument/2006/math">
                    <m:r>
                      <a:rPr lang="en-US" altLang="zh-CN" sz="1100" i="1" spc="-2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zh-CN" altLang="en-US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0.3%p.u. </a:t>
                </a:r>
                <a:r>
                  <a:rPr lang="en-US" altLang="zh-CN" sz="1100" b="1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 to step 3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 go to step 4</a:t>
                </a:r>
                <a:endParaRPr lang="zh-CN" altLang="en-US" sz="1100" b="1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CEFAB0-48FA-49F0-AB1D-BF16A0AAD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91" y="976054"/>
                <a:ext cx="4504260" cy="951735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D986082-A94E-4C5F-8416-72CB98984E03}"/>
              </a:ext>
            </a:extLst>
          </p:cNvPr>
          <p:cNvSpPr/>
          <p:nvPr/>
        </p:nvSpPr>
        <p:spPr>
          <a:xfrm>
            <a:off x="176591" y="975755"/>
            <a:ext cx="2853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spc="-2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endParaRPr lang="zh-CN" altLang="en-US" spc="-2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F8EF47-9A05-463B-ABD1-A83F75AB27FF}"/>
                  </a:ext>
                </a:extLst>
              </p:cNvPr>
              <p:cNvSpPr txBox="1"/>
              <p:nvPr/>
            </p:nvSpPr>
            <p:spPr>
              <a:xfrm>
                <a:off x="323445" y="2028616"/>
                <a:ext cx="4289719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Update</a:t>
                </a:r>
                <a:r>
                  <a:rPr lang="en-US" altLang="zh-CN" sz="1100" spc="-2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P&amp;O method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100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&gt;1.1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−∗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</a:t>
                </a:r>
                <a14:m>
                  <m:oMath xmlns:m="http://schemas.openxmlformats.org/officeDocument/2006/math">
                    <m:r>
                      <a:rPr lang="en-US" altLang="zh-CN" sz="11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𝑃𝐼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zh-CN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Case 1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100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&gt;1.1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−∗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</a:t>
                </a:r>
                <a14:m>
                  <m:oMath xmlns:m="http://schemas.openxmlformats.org/officeDocument/2006/math">
                    <m:r>
                      <a:rPr lang="en-US" altLang="zh-CN" sz="11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𝑃𝐼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Case 2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100" b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≤1.1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−∗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</a:t>
                </a:r>
                <a14:m>
                  <m:oMath xmlns:m="http://schemas.openxmlformats.org/officeDocument/2006/math">
                    <m:r>
                      <a:rPr lang="en-US" altLang="zh-CN" sz="11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𝑃𝐼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Case 3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 go to step 4</a:t>
                </a:r>
              </a:p>
              <a:p>
                <a:r>
                  <a:rPr lang="en-US" altLang="zh-CN" sz="1100" b="1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Case 1, using P&amp;O to reduce</a:t>
                </a:r>
                <a:r>
                  <a:rPr lang="zh-CN" altLang="en-US" sz="1100" spc="-2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b="0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altLang="zh-CN" sz="1100" spc="-2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else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if</a:t>
                </a:r>
                <a:r>
                  <a:rPr lang="zh-CN" altLang="en-US" sz="1100" spc="-2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else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Case 2, preventing overcompensation</a:t>
                </a: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i="1" spc="-2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b="1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else go to step 4</a:t>
                </a:r>
              </a:p>
              <a:p>
                <a:r>
                  <a:rPr lang="en-US" altLang="zh-CN" sz="1100" b="1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Case 3, using P&amp;O to reduce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b="0" i="1" spc="-2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altLang="zh-CN" sz="1100" spc="-2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=+1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else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if</a:t>
                </a:r>
                <a:r>
                  <a:rPr lang="zh-CN" altLang="en-US" sz="1100" spc="-2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else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Change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b="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according to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b="0" i="1" spc="-2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1100" i="1" spc="-2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100" spc="-2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1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100" b="1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</a:t>
                </a:r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100" spc="-2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1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altLang="zh-CN" sz="1100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sz="1100" b="1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F8EF47-9A05-463B-ABD1-A83F75AB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5" y="2028616"/>
                <a:ext cx="4289719" cy="2800767"/>
              </a:xfrm>
              <a:prstGeom prst="rect">
                <a:avLst/>
              </a:prstGeom>
              <a:blipFill>
                <a:blip r:embed="rId6"/>
                <a:stretch>
                  <a:fillRect b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F7AECA45-DE48-458E-9D2A-909FDC60DB4D}"/>
              </a:ext>
            </a:extLst>
          </p:cNvPr>
          <p:cNvSpPr/>
          <p:nvPr/>
        </p:nvSpPr>
        <p:spPr>
          <a:xfrm>
            <a:off x="176591" y="2028616"/>
            <a:ext cx="2853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spc="-2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endParaRPr lang="zh-CN" altLang="en-US" spc="-2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0F480B7-0182-49F4-B579-B9ECF2BA4825}"/>
                  </a:ext>
                </a:extLst>
              </p:cNvPr>
              <p:cNvSpPr txBox="1"/>
              <p:nvPr/>
            </p:nvSpPr>
            <p:spPr>
              <a:xfrm>
                <a:off x="309936" y="4882572"/>
                <a:ext cx="4617340" cy="228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according to current limiting and power oscillation</a:t>
                </a:r>
              </a:p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Current limiting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1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altLang="zh-CN" sz="110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−(</m:t>
                    </m:r>
                    <m:sSub>
                      <m:sSubPr>
                        <m:ctrlPr>
                          <a:rPr lang="zh-CN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𝑙𝑖𝑚</m:t>
                        </m:r>
                      </m:sub>
                    </m:sSub>
                    <m:sSup>
                      <m:sSupPr>
                        <m:ctrlPr>
                          <a:rPr lang="en-US" altLang="zh-CN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sz="1100" spc="-20">
                        <a:latin typeface="Cambria Math" panose="02040503050406030204" pitchFamily="18" charset="0"/>
                      </a:rPr>
                      <m:t>cos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100" spc="-2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100" spc="-20">
                        <a:latin typeface="Cambria Math" panose="02040503050406030204" pitchFamily="18" charset="0"/>
                      </a:rPr>
                      <m:t>cos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10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2/3</m:t>
                    </m:r>
                    <m:r>
                      <a:rPr lang="zh-CN" altLang="en-US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100" b="0" i="1" spc="-2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sz="1100" b="0" i="0" spc="-2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100" spc="-20">
                        <a:latin typeface="Cambria Math" panose="02040503050406030204" pitchFamily="18" charset="0"/>
                      </a:rPr>
                      <m:t>cos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2/3</m:t>
                    </m:r>
                    <m:r>
                      <a:rPr lang="zh-CN" altLang="en-US" sz="1100" i="1" spc="-2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 spc="-2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 spc="-2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pc="-2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100" b="0" i="1" spc="-2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i="1" spc="-2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100" i="1" spc="-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100" b="0" i="1" spc="-2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100" i="1" spc="-2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1100" b="0" i="1" spc="-2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pc="-2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100" b="0" i="1" spc="-2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i="1" spc="-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100" b="0" i="1" spc="-2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100" spc="-2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100" b="0" i="1" spc="-2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b="0" i="1" spc="-2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spc="-2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Power oscillation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100" b="0" i="0" spc="-2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100" b="0" i="0" spc="-2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sSub>
                      <m:sSub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 sz="1100" b="0" i="0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1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en-US" sz="1100" i="1" spc="-2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100" i="1" spc="-2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CN" altLang="en-US" sz="1100" spc="-2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100" b="0" i="1" spc="-2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zh-CN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11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/1.5</m:t>
                    </m:r>
                  </m:oMath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100" b="0" i="1" spc="-2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sz="1100" i="1" spc="-2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100" b="0" i="1" spc="-2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100" i="1" spc="-2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100" i="1" spc="-2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r>
                                <a:rPr lang="en-US" altLang="zh-CN" sz="1100" b="0" i="1" spc="-2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𝐴𝐶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100" b="1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1100" b="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100" b="0" i="1" spc="-2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spc="-2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1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1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1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zh-CN" altLang="en-US" sz="1100" spc="-2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0F480B7-0182-49F4-B579-B9ECF2BA4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36" y="4882572"/>
                <a:ext cx="4617340" cy="2288640"/>
              </a:xfrm>
              <a:prstGeom prst="rect">
                <a:avLst/>
              </a:prstGeom>
              <a:blipFill>
                <a:blip r:embed="rId7"/>
                <a:stretch>
                  <a:fillRect b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F0588903-D69E-430B-901D-C5ADEFF13994}"/>
              </a:ext>
            </a:extLst>
          </p:cNvPr>
          <p:cNvSpPr/>
          <p:nvPr/>
        </p:nvSpPr>
        <p:spPr>
          <a:xfrm>
            <a:off x="169836" y="4882281"/>
            <a:ext cx="2853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spc="-2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endParaRPr lang="zh-CN" altLang="en-US" spc="-20">
              <a:solidFill>
                <a:srgbClr val="C0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4FA5188-144E-4012-8C4B-8EAA7272A6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t="5635" r="5556" b="4102"/>
          <a:stretch/>
        </p:blipFill>
        <p:spPr>
          <a:xfrm>
            <a:off x="7915835" y="1625013"/>
            <a:ext cx="3126277" cy="3003904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B2237A9-9802-4C26-AB69-EE85E07DC480}"/>
              </a:ext>
            </a:extLst>
          </p:cNvPr>
          <p:cNvCxnSpPr>
            <a:cxnSpLocks/>
          </p:cNvCxnSpPr>
          <p:nvPr/>
        </p:nvCxnSpPr>
        <p:spPr>
          <a:xfrm flipH="1" flipV="1">
            <a:off x="9773418" y="3340697"/>
            <a:ext cx="576596" cy="3023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937D7A7-B4CA-45BF-83B7-F08263CF2C7A}"/>
                  </a:ext>
                </a:extLst>
              </p:cNvPr>
              <p:cNvSpPr/>
              <p:nvPr/>
            </p:nvSpPr>
            <p:spPr>
              <a:xfrm>
                <a:off x="10118498" y="3591441"/>
                <a:ext cx="8186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6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937D7A7-B4CA-45BF-83B7-F08263CF2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498" y="3591441"/>
                <a:ext cx="818659" cy="584775"/>
              </a:xfrm>
              <a:prstGeom prst="rect">
                <a:avLst/>
              </a:prstGeom>
              <a:blipFill>
                <a:blip r:embed="rId9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318712-DB69-482E-90A5-9FFBECF67FBD}"/>
                  </a:ext>
                </a:extLst>
              </p:cNvPr>
              <p:cNvSpPr/>
              <p:nvPr/>
            </p:nvSpPr>
            <p:spPr>
              <a:xfrm>
                <a:off x="9168689" y="4543727"/>
                <a:ext cx="8488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(rad)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318712-DB69-482E-90A5-9FFBECF67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689" y="4543727"/>
                <a:ext cx="848822" cy="338554"/>
              </a:xfrm>
              <a:prstGeom prst="rect">
                <a:avLst/>
              </a:prstGeom>
              <a:blipFill>
                <a:blip r:embed="rId10"/>
                <a:stretch>
                  <a:fillRect t="-5357" r="-2878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EBA66C85-28FA-493E-8428-18542322FC41}"/>
              </a:ext>
            </a:extLst>
          </p:cNvPr>
          <p:cNvSpPr/>
          <p:nvPr/>
        </p:nvSpPr>
        <p:spPr>
          <a:xfrm>
            <a:off x="8151682" y="4424391"/>
            <a:ext cx="2890429" cy="152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B141BF3-1129-49D4-BD5C-0539182FC73B}"/>
                  </a:ext>
                </a:extLst>
              </p:cNvPr>
              <p:cNvSpPr/>
              <p:nvPr/>
            </p:nvSpPr>
            <p:spPr>
              <a:xfrm>
                <a:off x="8030443" y="4342642"/>
                <a:ext cx="52091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B141BF3-1129-49D4-BD5C-0539182FC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443" y="4342642"/>
                <a:ext cx="52091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7CA5EF-228D-440A-B52D-A30C11FD8BE2}"/>
                  </a:ext>
                </a:extLst>
              </p:cNvPr>
              <p:cNvSpPr/>
              <p:nvPr/>
            </p:nvSpPr>
            <p:spPr>
              <a:xfrm>
                <a:off x="8575599" y="4350806"/>
                <a:ext cx="735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7CA5EF-228D-440A-B52D-A30C11FD8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599" y="4350806"/>
                <a:ext cx="735714" cy="338554"/>
              </a:xfrm>
              <a:prstGeom prst="rect">
                <a:avLst/>
              </a:prstGeom>
              <a:blipFill>
                <a:blip r:embed="rId1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55A4039-1F73-4C61-B9C7-5373E81BFCC2}"/>
                  </a:ext>
                </a:extLst>
              </p:cNvPr>
              <p:cNvSpPr/>
              <p:nvPr/>
            </p:nvSpPr>
            <p:spPr>
              <a:xfrm>
                <a:off x="9924452" y="4344583"/>
                <a:ext cx="5818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55A4039-1F73-4C61-B9C7-5373E81BF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452" y="4344583"/>
                <a:ext cx="58182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F6C15C3-D7CC-4AA1-83A1-2B9C20E545FB}"/>
                  </a:ext>
                </a:extLst>
              </p:cNvPr>
              <p:cNvSpPr/>
              <p:nvPr/>
            </p:nvSpPr>
            <p:spPr>
              <a:xfrm>
                <a:off x="10577488" y="4332625"/>
                <a:ext cx="3670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F6C15C3-D7CC-4AA1-83A1-2B9C20E54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488" y="4332625"/>
                <a:ext cx="367024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9D5D1A-0478-46F7-BD13-14B6554CB71D}"/>
                  </a:ext>
                </a:extLst>
              </p:cNvPr>
              <p:cNvSpPr/>
              <p:nvPr/>
            </p:nvSpPr>
            <p:spPr>
              <a:xfrm>
                <a:off x="9402786" y="4360933"/>
                <a:ext cx="35458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9D5D1A-0478-46F7-BD13-14B6554CB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86" y="4360933"/>
                <a:ext cx="354584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37711F64-9691-47E6-9B93-856D7DF2998F}"/>
              </a:ext>
            </a:extLst>
          </p:cNvPr>
          <p:cNvSpPr/>
          <p:nvPr/>
        </p:nvSpPr>
        <p:spPr>
          <a:xfrm flipH="1">
            <a:off x="7951205" y="1627910"/>
            <a:ext cx="24077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FD52A96-BB71-4AF6-BBB5-AFF6C13B6946}"/>
              </a:ext>
            </a:extLst>
          </p:cNvPr>
          <p:cNvSpPr/>
          <p:nvPr/>
        </p:nvSpPr>
        <p:spPr>
          <a:xfrm>
            <a:off x="7738042" y="2666358"/>
            <a:ext cx="543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0.35</a:t>
            </a:r>
            <a:endParaRPr lang="zh-CN" altLang="en-US" sz="16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9EC7C8B-5F08-4928-926F-0813AE05148F}"/>
              </a:ext>
            </a:extLst>
          </p:cNvPr>
          <p:cNvSpPr txBox="1"/>
          <p:nvPr/>
        </p:nvSpPr>
        <p:spPr>
          <a:xfrm rot="16200000">
            <a:off x="7853931" y="1609874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0.37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3DC89DA-0D9C-4B08-8E3D-35ACF376A897}"/>
              </a:ext>
            </a:extLst>
          </p:cNvPr>
          <p:cNvSpPr txBox="1"/>
          <p:nvPr/>
        </p:nvSpPr>
        <p:spPr>
          <a:xfrm rot="16200000">
            <a:off x="7841113" y="2090804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0.36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11AD8B-5BDA-4DE5-8515-3B9019E3BA0A}"/>
              </a:ext>
            </a:extLst>
          </p:cNvPr>
          <p:cNvSpPr txBox="1"/>
          <p:nvPr/>
        </p:nvSpPr>
        <p:spPr>
          <a:xfrm rot="16200000">
            <a:off x="7834604" y="3531837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0.33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72E1279-2554-4FFC-989E-5E8F81422B6A}"/>
              </a:ext>
            </a:extLst>
          </p:cNvPr>
          <p:cNvSpPr txBox="1"/>
          <p:nvPr/>
        </p:nvSpPr>
        <p:spPr>
          <a:xfrm rot="16200000">
            <a:off x="7829030" y="3049896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0.34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A6FD238-D9C9-4F17-96DB-EB322622E79B}"/>
              </a:ext>
            </a:extLst>
          </p:cNvPr>
          <p:cNvSpPr txBox="1"/>
          <p:nvPr/>
        </p:nvSpPr>
        <p:spPr>
          <a:xfrm rot="16200000">
            <a:off x="7829031" y="4009971"/>
            <a:ext cx="430887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0.32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719C56C-D941-4853-A726-26EB574BFD19}"/>
                  </a:ext>
                </a:extLst>
              </p:cNvPr>
              <p:cNvSpPr/>
              <p:nvPr/>
            </p:nvSpPr>
            <p:spPr>
              <a:xfrm>
                <a:off x="7738042" y="1366864"/>
                <a:ext cx="8726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(p.u.)</a:t>
                </a:r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719C56C-D941-4853-A726-26EB574BF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042" y="1366864"/>
                <a:ext cx="872657" cy="338554"/>
              </a:xfrm>
              <a:prstGeom prst="rect">
                <a:avLst/>
              </a:prstGeom>
              <a:blipFill>
                <a:blip r:embed="rId16"/>
                <a:stretch>
                  <a:fillRect t="-5357" r="-1389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77B6D0F-CB15-49B7-B940-AFD9FA861B2B}"/>
                  </a:ext>
                </a:extLst>
              </p:cNvPr>
              <p:cNvSpPr/>
              <p:nvPr/>
            </p:nvSpPr>
            <p:spPr>
              <a:xfrm>
                <a:off x="6786418" y="4996689"/>
                <a:ext cx="5405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Fig.xx Change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during gird fault.</a:t>
                </a:r>
                <a:endParaRPr lang="zh-CN" altLang="en-US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77B6D0F-CB15-49B7-B940-AFD9FA861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18" y="4996689"/>
                <a:ext cx="5405582" cy="369332"/>
              </a:xfrm>
              <a:prstGeom prst="rect">
                <a:avLst/>
              </a:prstGeom>
              <a:blipFill>
                <a:blip r:embed="rId17"/>
                <a:stretch>
                  <a:fillRect l="-902" t="-11667" r="-22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44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2FDEFEB3-9D7C-4A89-BD45-568B026DF326}"/>
              </a:ext>
            </a:extLst>
          </p:cNvPr>
          <p:cNvGrpSpPr/>
          <p:nvPr/>
        </p:nvGrpSpPr>
        <p:grpSpPr>
          <a:xfrm>
            <a:off x="1410850" y="1934405"/>
            <a:ext cx="357514" cy="345486"/>
            <a:chOff x="6952006" y="2799857"/>
            <a:chExt cx="448680" cy="44868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096026E-7EE3-40B1-A916-C77AAADB5182}"/>
                </a:ext>
              </a:extLst>
            </p:cNvPr>
            <p:cNvSpPr/>
            <p:nvPr/>
          </p:nvSpPr>
          <p:spPr>
            <a:xfrm>
              <a:off x="6952006" y="2799857"/>
              <a:ext cx="448680" cy="448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DF16154-9A07-432E-80A5-58B271FC2B09}"/>
                </a:ext>
              </a:extLst>
            </p:cNvPr>
            <p:cNvGrpSpPr/>
            <p:nvPr/>
          </p:nvGrpSpPr>
          <p:grpSpPr>
            <a:xfrm>
              <a:off x="7042909" y="2962788"/>
              <a:ext cx="257700" cy="163930"/>
              <a:chOff x="2619016" y="1153716"/>
              <a:chExt cx="299479" cy="227311"/>
            </a:xfrm>
          </p:grpSpPr>
          <p:sp>
            <p:nvSpPr>
              <p:cNvPr id="33" name="弧形 32">
                <a:extLst>
                  <a:ext uri="{FF2B5EF4-FFF2-40B4-BE49-F238E27FC236}">
                    <a16:creationId xmlns:a16="http://schemas.microsoft.com/office/drawing/2014/main" id="{0C989F47-218D-4D44-8BCC-A3E886AD978B}"/>
                  </a:ext>
                </a:extLst>
              </p:cNvPr>
              <p:cNvSpPr/>
              <p:nvPr/>
            </p:nvSpPr>
            <p:spPr>
              <a:xfrm rot="16200000">
                <a:off x="2587009" y="1199281"/>
                <a:ext cx="213753" cy="149739"/>
              </a:xfrm>
              <a:prstGeom prst="arc">
                <a:avLst>
                  <a:gd name="adj1" fmla="val 16200000"/>
                  <a:gd name="adj2" fmla="val 528350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弧形 33">
                <a:extLst>
                  <a:ext uri="{FF2B5EF4-FFF2-40B4-BE49-F238E27FC236}">
                    <a16:creationId xmlns:a16="http://schemas.microsoft.com/office/drawing/2014/main" id="{027D9A84-9416-4CDA-83D1-33DB49206C00}"/>
                  </a:ext>
                </a:extLst>
              </p:cNvPr>
              <p:cNvSpPr/>
              <p:nvPr/>
            </p:nvSpPr>
            <p:spPr>
              <a:xfrm rot="5400000">
                <a:off x="2736749" y="1185724"/>
                <a:ext cx="213753" cy="149738"/>
              </a:xfrm>
              <a:prstGeom prst="arc">
                <a:avLst>
                  <a:gd name="adj1" fmla="val 16200000"/>
                  <a:gd name="adj2" fmla="val 5283502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687E97A-6E02-4FF0-983F-39C79EE59823}"/>
              </a:ext>
            </a:extLst>
          </p:cNvPr>
          <p:cNvSpPr/>
          <p:nvPr/>
        </p:nvSpPr>
        <p:spPr>
          <a:xfrm>
            <a:off x="1982333" y="2048183"/>
            <a:ext cx="367186" cy="1167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D62FB7F-A2D7-4232-8874-C051BF89953B}"/>
              </a:ext>
            </a:extLst>
          </p:cNvPr>
          <p:cNvCxnSpPr>
            <a:cxnSpLocks/>
            <a:stCxn id="31" idx="6"/>
            <a:endCxn id="35" idx="1"/>
          </p:cNvCxnSpPr>
          <p:nvPr/>
        </p:nvCxnSpPr>
        <p:spPr>
          <a:xfrm flipV="1">
            <a:off x="1768364" y="2106536"/>
            <a:ext cx="213969" cy="6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39A8766-6679-499E-9763-EE6A30FFE7C8}"/>
              </a:ext>
            </a:extLst>
          </p:cNvPr>
          <p:cNvGrpSpPr/>
          <p:nvPr/>
        </p:nvGrpSpPr>
        <p:grpSpPr>
          <a:xfrm>
            <a:off x="2567213" y="1942499"/>
            <a:ext cx="516839" cy="318053"/>
            <a:chOff x="3447458" y="1363081"/>
            <a:chExt cx="516839" cy="318053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9439944-4CC3-43E9-AD2A-A8657CF42BC2}"/>
                </a:ext>
              </a:extLst>
            </p:cNvPr>
            <p:cNvSpPr/>
            <p:nvPr/>
          </p:nvSpPr>
          <p:spPr>
            <a:xfrm>
              <a:off x="3447458" y="1363081"/>
              <a:ext cx="318053" cy="3180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FF21820-AB7A-4F82-8528-09C770BDEC1B}"/>
                </a:ext>
              </a:extLst>
            </p:cNvPr>
            <p:cNvSpPr/>
            <p:nvPr/>
          </p:nvSpPr>
          <p:spPr>
            <a:xfrm>
              <a:off x="3646244" y="1363081"/>
              <a:ext cx="318053" cy="3180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BFFDE05-D931-484D-85A4-A805B7F643CF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349519" y="2106536"/>
            <a:ext cx="217694" cy="12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0120BA8-F582-4AC4-85B3-FFE1DC2A5398}"/>
              </a:ext>
            </a:extLst>
          </p:cNvPr>
          <p:cNvCxnSpPr>
            <a:cxnSpLocks/>
            <a:stCxn id="39" idx="6"/>
            <a:endCxn id="44" idx="1"/>
          </p:cNvCxnSpPr>
          <p:nvPr/>
        </p:nvCxnSpPr>
        <p:spPr>
          <a:xfrm>
            <a:off x="3084052" y="2101526"/>
            <a:ext cx="687819" cy="2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6212766-7ECA-4738-933F-C1213F5D27A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062849" y="2101779"/>
            <a:ext cx="685133" cy="56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124B684-4C65-4BA3-A8C8-F904A2995130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3084052" y="2101526"/>
            <a:ext cx="206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4422D126-918E-4803-9FF1-F9E2BD53050D}"/>
              </a:ext>
            </a:extLst>
          </p:cNvPr>
          <p:cNvSpPr/>
          <p:nvPr/>
        </p:nvSpPr>
        <p:spPr>
          <a:xfrm>
            <a:off x="3771871" y="2046735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294E4BA-F85E-46A4-B30D-382399C6E305}"/>
              </a:ext>
            </a:extLst>
          </p:cNvPr>
          <p:cNvCxnSpPr>
            <a:cxnSpLocks/>
          </p:cNvCxnSpPr>
          <p:nvPr/>
        </p:nvCxnSpPr>
        <p:spPr>
          <a:xfrm>
            <a:off x="4985846" y="2103605"/>
            <a:ext cx="43632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D4EAEB8-3B9B-42C9-910F-7ED51E19EC23}"/>
              </a:ext>
            </a:extLst>
          </p:cNvPr>
          <p:cNvSpPr/>
          <p:nvPr/>
        </p:nvSpPr>
        <p:spPr>
          <a:xfrm>
            <a:off x="4747982" y="2047296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22EC5930-37DD-4B2B-B8C8-53F520190B0D}"/>
              </a:ext>
            </a:extLst>
          </p:cNvPr>
          <p:cNvCxnSpPr>
            <a:cxnSpLocks/>
          </p:cNvCxnSpPr>
          <p:nvPr/>
        </p:nvCxnSpPr>
        <p:spPr>
          <a:xfrm>
            <a:off x="5416767" y="1995215"/>
            <a:ext cx="0" cy="2377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6774B81-FF4D-4EFD-81B3-0ED6221FF6DE}"/>
              </a:ext>
            </a:extLst>
          </p:cNvPr>
          <p:cNvSpPr txBox="1"/>
          <p:nvPr/>
        </p:nvSpPr>
        <p:spPr>
          <a:xfrm>
            <a:off x="1332127" y="2237864"/>
            <a:ext cx="5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rid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9D7C35-7E52-4D52-9C4C-0BB748C4FA91}"/>
              </a:ext>
            </a:extLst>
          </p:cNvPr>
          <p:cNvCxnSpPr>
            <a:cxnSpLocks/>
          </p:cNvCxnSpPr>
          <p:nvPr/>
        </p:nvCxnSpPr>
        <p:spPr>
          <a:xfrm>
            <a:off x="3424859" y="751322"/>
            <a:ext cx="3197" cy="160203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BAF3649-BAB3-4B2F-BD1C-5109E0711C6A}"/>
              </a:ext>
            </a:extLst>
          </p:cNvPr>
          <p:cNvCxnSpPr>
            <a:cxnSpLocks/>
          </p:cNvCxnSpPr>
          <p:nvPr/>
        </p:nvCxnSpPr>
        <p:spPr>
          <a:xfrm>
            <a:off x="4403116" y="1749488"/>
            <a:ext cx="2780" cy="6048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8BEE854-EDD3-450F-852B-FE3FD062BE37}"/>
              </a:ext>
            </a:extLst>
          </p:cNvPr>
          <p:cNvCxnSpPr>
            <a:cxnSpLocks/>
          </p:cNvCxnSpPr>
          <p:nvPr/>
        </p:nvCxnSpPr>
        <p:spPr>
          <a:xfrm>
            <a:off x="5419863" y="1749488"/>
            <a:ext cx="2304" cy="5980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882EDF7-30E6-4CEA-BC92-0F37D79CDB7A}"/>
              </a:ext>
            </a:extLst>
          </p:cNvPr>
          <p:cNvCxnSpPr>
            <a:cxnSpLocks/>
          </p:cNvCxnSpPr>
          <p:nvPr/>
        </p:nvCxnSpPr>
        <p:spPr>
          <a:xfrm>
            <a:off x="6406563" y="1782472"/>
            <a:ext cx="0" cy="5467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98B3D8B-F880-4E0C-A5FC-64620A5D4A3B}"/>
              </a:ext>
            </a:extLst>
          </p:cNvPr>
          <p:cNvGrpSpPr/>
          <p:nvPr/>
        </p:nvGrpSpPr>
        <p:grpSpPr>
          <a:xfrm>
            <a:off x="5392340" y="2678994"/>
            <a:ext cx="318813" cy="365277"/>
            <a:chOff x="5659469" y="1859880"/>
            <a:chExt cx="234693" cy="266011"/>
          </a:xfrm>
        </p:grpSpPr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437E53CF-BB85-4BBA-BBB5-D43A489FB6F2}"/>
                </a:ext>
              </a:extLst>
            </p:cNvPr>
            <p:cNvSpPr/>
            <p:nvPr/>
          </p:nvSpPr>
          <p:spPr>
            <a:xfrm>
              <a:off x="5659469" y="1859880"/>
              <a:ext cx="234693" cy="266011"/>
            </a:xfrm>
            <a:prstGeom prst="parallelogram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8F6B18C-F45F-4EDD-BFA3-8CAB9C960720}"/>
                </a:ext>
              </a:extLst>
            </p:cNvPr>
            <p:cNvCxnSpPr>
              <a:cxnSpLocks/>
              <a:stCxn id="54" idx="1"/>
              <a:endCxn id="54" idx="3"/>
            </p:cNvCxnSpPr>
            <p:nvPr/>
          </p:nvCxnSpPr>
          <p:spPr>
            <a:xfrm flipH="1">
              <a:off x="5747479" y="1859880"/>
              <a:ext cx="58673" cy="266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6688E90-5BBC-4D8F-BFEC-5A5E6238D3E1}"/>
                </a:ext>
              </a:extLst>
            </p:cNvPr>
            <p:cNvCxnSpPr>
              <a:cxnSpLocks/>
              <a:stCxn id="54" idx="5"/>
              <a:endCxn id="54" idx="2"/>
            </p:cNvCxnSpPr>
            <p:nvPr/>
          </p:nvCxnSpPr>
          <p:spPr>
            <a:xfrm>
              <a:off x="5688806" y="1992886"/>
              <a:ext cx="1760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A0813D90-6C3B-4E5D-8FC0-B412EE18217B}"/>
              </a:ext>
            </a:extLst>
          </p:cNvPr>
          <p:cNvSpPr txBox="1"/>
          <p:nvPr/>
        </p:nvSpPr>
        <p:spPr>
          <a:xfrm>
            <a:off x="1884640" y="1472489"/>
            <a:ext cx="66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0.14+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0.13j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A10D373-B880-4008-9C10-003E43372A5D}"/>
              </a:ext>
            </a:extLst>
          </p:cNvPr>
          <p:cNvCxnSpPr>
            <a:cxnSpLocks/>
          </p:cNvCxnSpPr>
          <p:nvPr/>
        </p:nvCxnSpPr>
        <p:spPr>
          <a:xfrm flipV="1">
            <a:off x="5422167" y="2101525"/>
            <a:ext cx="978005" cy="20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E8D3876B-2B80-44A4-BF9F-B4377BCEA44A}"/>
              </a:ext>
            </a:extLst>
          </p:cNvPr>
          <p:cNvCxnSpPr>
            <a:cxnSpLocks/>
          </p:cNvCxnSpPr>
          <p:nvPr/>
        </p:nvCxnSpPr>
        <p:spPr>
          <a:xfrm flipV="1">
            <a:off x="5551747" y="2375790"/>
            <a:ext cx="0" cy="302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AE193AC-C657-416A-B050-2D3F002850DA}"/>
              </a:ext>
            </a:extLst>
          </p:cNvPr>
          <p:cNvCxnSpPr>
            <a:cxnSpLocks/>
          </p:cNvCxnSpPr>
          <p:nvPr/>
        </p:nvCxnSpPr>
        <p:spPr>
          <a:xfrm>
            <a:off x="5545923" y="2235919"/>
            <a:ext cx="3856" cy="3999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DF512067-26CC-4F85-873C-04C69BC3614B}"/>
              </a:ext>
            </a:extLst>
          </p:cNvPr>
          <p:cNvSpPr/>
          <p:nvPr/>
        </p:nvSpPr>
        <p:spPr>
          <a:xfrm>
            <a:off x="5631758" y="2701653"/>
            <a:ext cx="613438" cy="338554"/>
          </a:xfrm>
          <a:prstGeom prst="rect">
            <a:avLst/>
          </a:prstGeom>
          <a:ln w="12700">
            <a:noFill/>
            <a:prstDash val="lgDash"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PV-1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F9D4445-9500-4660-82F2-5A3367F28D7B}"/>
              </a:ext>
            </a:extLst>
          </p:cNvPr>
          <p:cNvSpPr txBox="1"/>
          <p:nvPr/>
        </p:nvSpPr>
        <p:spPr>
          <a:xfrm>
            <a:off x="4582660" y="1531241"/>
            <a:ext cx="7059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0.05+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0.025j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E122578-6E31-4A09-9919-F049E872B5A4}"/>
              </a:ext>
            </a:extLst>
          </p:cNvPr>
          <p:cNvSpPr txBox="1"/>
          <p:nvPr/>
        </p:nvSpPr>
        <p:spPr>
          <a:xfrm>
            <a:off x="3635772" y="1505473"/>
            <a:ext cx="645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0.14+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0.07j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87F7F5E-CCAA-454C-901D-ED1F1F1F7094}"/>
              </a:ext>
            </a:extLst>
          </p:cNvPr>
          <p:cNvSpPr/>
          <p:nvPr/>
        </p:nvSpPr>
        <p:spPr>
          <a:xfrm>
            <a:off x="5754094" y="2050771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3643146-6586-4E31-8F27-1CBFB6E5C62D}"/>
              </a:ext>
            </a:extLst>
          </p:cNvPr>
          <p:cNvSpPr txBox="1"/>
          <p:nvPr/>
        </p:nvSpPr>
        <p:spPr>
          <a:xfrm>
            <a:off x="5603201" y="1524912"/>
            <a:ext cx="645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0.06+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0.03j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2A52A33-D7F7-46D1-971A-3D2F7DF6727C}"/>
              </a:ext>
            </a:extLst>
          </p:cNvPr>
          <p:cNvCxnSpPr>
            <a:cxnSpLocks/>
          </p:cNvCxnSpPr>
          <p:nvPr/>
        </p:nvCxnSpPr>
        <p:spPr>
          <a:xfrm>
            <a:off x="4410687" y="2226217"/>
            <a:ext cx="102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556D9AA-792D-43B8-91B3-89D4D2A91E01}"/>
              </a:ext>
            </a:extLst>
          </p:cNvPr>
          <p:cNvCxnSpPr>
            <a:cxnSpLocks/>
            <a:endCxn id="68" idx="3"/>
          </p:cNvCxnSpPr>
          <p:nvPr/>
        </p:nvCxnSpPr>
        <p:spPr>
          <a:xfrm>
            <a:off x="4513086" y="2222397"/>
            <a:ext cx="7334" cy="5436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等腰三角形 67">
            <a:extLst>
              <a:ext uri="{FF2B5EF4-FFF2-40B4-BE49-F238E27FC236}">
                <a16:creationId xmlns:a16="http://schemas.microsoft.com/office/drawing/2014/main" id="{932F5E92-5387-4FA6-92DC-8A8C6D180CF3}"/>
              </a:ext>
            </a:extLst>
          </p:cNvPr>
          <p:cNvSpPr/>
          <p:nvPr/>
        </p:nvSpPr>
        <p:spPr>
          <a:xfrm rot="10800000">
            <a:off x="4413911" y="2766096"/>
            <a:ext cx="213019" cy="1829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46488B6-D163-4E76-BFF1-E1DE69AB832B}"/>
              </a:ext>
            </a:extLst>
          </p:cNvPr>
          <p:cNvSpPr txBox="1"/>
          <p:nvPr/>
        </p:nvSpPr>
        <p:spPr>
          <a:xfrm>
            <a:off x="4563736" y="2678632"/>
            <a:ext cx="77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Loads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96B6F218-A777-4341-BE55-87F001570971}"/>
              </a:ext>
            </a:extLst>
          </p:cNvPr>
          <p:cNvCxnSpPr>
            <a:cxnSpLocks/>
          </p:cNvCxnSpPr>
          <p:nvPr/>
        </p:nvCxnSpPr>
        <p:spPr>
          <a:xfrm>
            <a:off x="5404695" y="2233168"/>
            <a:ext cx="149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DD153E0-6997-41CF-9C09-98469B578F56}"/>
              </a:ext>
            </a:extLst>
          </p:cNvPr>
          <p:cNvCxnSpPr>
            <a:cxnSpLocks/>
          </p:cNvCxnSpPr>
          <p:nvPr/>
        </p:nvCxnSpPr>
        <p:spPr>
          <a:xfrm>
            <a:off x="3528945" y="2610543"/>
            <a:ext cx="0" cy="1701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椭圆 71">
            <a:extLst>
              <a:ext uri="{FF2B5EF4-FFF2-40B4-BE49-F238E27FC236}">
                <a16:creationId xmlns:a16="http://schemas.microsoft.com/office/drawing/2014/main" id="{8FBF5321-0A16-4842-B650-9C99F9344EB9}"/>
              </a:ext>
            </a:extLst>
          </p:cNvPr>
          <p:cNvSpPr/>
          <p:nvPr/>
        </p:nvSpPr>
        <p:spPr>
          <a:xfrm>
            <a:off x="3501537" y="2420833"/>
            <a:ext cx="69112" cy="6911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61A4484-EF9C-4EF5-8F72-17EA386A9B7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3560528" y="2479824"/>
            <a:ext cx="96679" cy="1481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C948626-2806-4228-9939-5F272D936E7C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3536093" y="2247789"/>
            <a:ext cx="0" cy="1730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等腰三角形 74">
            <a:extLst>
              <a:ext uri="{FF2B5EF4-FFF2-40B4-BE49-F238E27FC236}">
                <a16:creationId xmlns:a16="http://schemas.microsoft.com/office/drawing/2014/main" id="{B7272AFF-879F-4393-9C41-DAB6670D60FD}"/>
              </a:ext>
            </a:extLst>
          </p:cNvPr>
          <p:cNvSpPr/>
          <p:nvPr/>
        </p:nvSpPr>
        <p:spPr>
          <a:xfrm rot="10800000">
            <a:off x="3417740" y="2772422"/>
            <a:ext cx="213019" cy="1829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6B85A49A-E476-48D7-9EE0-D4BE61240FB0}"/>
              </a:ext>
            </a:extLst>
          </p:cNvPr>
          <p:cNvCxnSpPr>
            <a:cxnSpLocks/>
          </p:cNvCxnSpPr>
          <p:nvPr/>
        </p:nvCxnSpPr>
        <p:spPr>
          <a:xfrm>
            <a:off x="3444315" y="2254728"/>
            <a:ext cx="102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79AFE66-72AD-41EA-A439-9C4D14E633DD}"/>
              </a:ext>
            </a:extLst>
          </p:cNvPr>
          <p:cNvCxnSpPr>
            <a:cxnSpLocks/>
          </p:cNvCxnSpPr>
          <p:nvPr/>
        </p:nvCxnSpPr>
        <p:spPr>
          <a:xfrm>
            <a:off x="6422863" y="2226218"/>
            <a:ext cx="102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D666689D-9763-4F7D-924B-EA1309496AB3}"/>
              </a:ext>
            </a:extLst>
          </p:cNvPr>
          <p:cNvCxnSpPr>
            <a:cxnSpLocks/>
            <a:endCxn id="79" idx="3"/>
          </p:cNvCxnSpPr>
          <p:nvPr/>
        </p:nvCxnSpPr>
        <p:spPr>
          <a:xfrm>
            <a:off x="6525262" y="2222398"/>
            <a:ext cx="7334" cy="5436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等腰三角形 78">
            <a:extLst>
              <a:ext uri="{FF2B5EF4-FFF2-40B4-BE49-F238E27FC236}">
                <a16:creationId xmlns:a16="http://schemas.microsoft.com/office/drawing/2014/main" id="{E7A79239-8330-4E0E-AEEE-EEC0E71BA34F}"/>
              </a:ext>
            </a:extLst>
          </p:cNvPr>
          <p:cNvSpPr/>
          <p:nvPr/>
        </p:nvSpPr>
        <p:spPr>
          <a:xfrm rot="10800000">
            <a:off x="6426087" y="2766097"/>
            <a:ext cx="213019" cy="1829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05A78E7-B0B6-4AC7-8421-DEA60C563B70}"/>
              </a:ext>
            </a:extLst>
          </p:cNvPr>
          <p:cNvSpPr txBox="1"/>
          <p:nvPr/>
        </p:nvSpPr>
        <p:spPr>
          <a:xfrm>
            <a:off x="6622925" y="2678632"/>
            <a:ext cx="77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Loads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95">
            <a:extLst>
              <a:ext uri="{FF2B5EF4-FFF2-40B4-BE49-F238E27FC236}">
                <a16:creationId xmlns:a16="http://schemas.microsoft.com/office/drawing/2014/main" id="{D2BA048B-1B3F-41D4-AF5D-4867BF6D263D}"/>
              </a:ext>
            </a:extLst>
          </p:cNvPr>
          <p:cNvSpPr txBox="1"/>
          <p:nvPr/>
        </p:nvSpPr>
        <p:spPr>
          <a:xfrm>
            <a:off x="3654561" y="2432411"/>
            <a:ext cx="613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step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B83E63C8-4C01-4990-80EF-34C7B3FDE5B4}"/>
              </a:ext>
            </a:extLst>
          </p:cNvPr>
          <p:cNvCxnSpPr>
            <a:cxnSpLocks/>
          </p:cNvCxnSpPr>
          <p:nvPr/>
        </p:nvCxnSpPr>
        <p:spPr>
          <a:xfrm>
            <a:off x="3978752" y="1095533"/>
            <a:ext cx="844613" cy="59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D6AC0981-5767-4EA9-A4B9-5FFD08696B36}"/>
              </a:ext>
            </a:extLst>
          </p:cNvPr>
          <p:cNvSpPr/>
          <p:nvPr/>
        </p:nvSpPr>
        <p:spPr>
          <a:xfrm>
            <a:off x="4199852" y="1040489"/>
            <a:ext cx="284922" cy="110088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F8ACE29-8A52-4EFA-B914-0FD1DD6B1A7F}"/>
              </a:ext>
            </a:extLst>
          </p:cNvPr>
          <p:cNvSpPr txBox="1"/>
          <p:nvPr/>
        </p:nvSpPr>
        <p:spPr>
          <a:xfrm>
            <a:off x="4082542" y="511377"/>
            <a:ext cx="645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0.38+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0.19j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D72F4A2-97D2-4FEF-A619-B182DAA4106A}"/>
              </a:ext>
            </a:extLst>
          </p:cNvPr>
          <p:cNvCxnSpPr>
            <a:cxnSpLocks/>
          </p:cNvCxnSpPr>
          <p:nvPr/>
        </p:nvCxnSpPr>
        <p:spPr>
          <a:xfrm>
            <a:off x="4823365" y="761992"/>
            <a:ext cx="8296" cy="6899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6617C76-EC94-4B47-BA9F-76B465B7F89A}"/>
              </a:ext>
            </a:extLst>
          </p:cNvPr>
          <p:cNvGrpSpPr/>
          <p:nvPr/>
        </p:nvGrpSpPr>
        <p:grpSpPr>
          <a:xfrm>
            <a:off x="5416835" y="684685"/>
            <a:ext cx="318813" cy="365277"/>
            <a:chOff x="5659469" y="1859880"/>
            <a:chExt cx="234693" cy="266011"/>
          </a:xfrm>
        </p:grpSpPr>
        <p:sp>
          <p:nvSpPr>
            <p:cNvPr id="87" name="平行四边形 86">
              <a:extLst>
                <a:ext uri="{FF2B5EF4-FFF2-40B4-BE49-F238E27FC236}">
                  <a16:creationId xmlns:a16="http://schemas.microsoft.com/office/drawing/2014/main" id="{EAE16CD4-28AF-49E9-A656-BA516762DA98}"/>
                </a:ext>
              </a:extLst>
            </p:cNvPr>
            <p:cNvSpPr/>
            <p:nvPr/>
          </p:nvSpPr>
          <p:spPr>
            <a:xfrm>
              <a:off x="5659469" y="1859880"/>
              <a:ext cx="234693" cy="266011"/>
            </a:xfrm>
            <a:prstGeom prst="parallelogram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FB51000-98F7-4801-8E7A-E26CDC0D0E36}"/>
                </a:ext>
              </a:extLst>
            </p:cNvPr>
            <p:cNvCxnSpPr>
              <a:cxnSpLocks/>
              <a:stCxn id="87" idx="1"/>
              <a:endCxn id="87" idx="3"/>
            </p:cNvCxnSpPr>
            <p:nvPr/>
          </p:nvCxnSpPr>
          <p:spPr>
            <a:xfrm flipH="1">
              <a:off x="5747479" y="1859880"/>
              <a:ext cx="58673" cy="266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8674E15-7A37-47E0-B21A-DFF704264F9E}"/>
                </a:ext>
              </a:extLst>
            </p:cNvPr>
            <p:cNvCxnSpPr>
              <a:cxnSpLocks/>
              <a:stCxn id="87" idx="5"/>
              <a:endCxn id="87" idx="2"/>
            </p:cNvCxnSpPr>
            <p:nvPr/>
          </p:nvCxnSpPr>
          <p:spPr>
            <a:xfrm>
              <a:off x="5688806" y="1992886"/>
              <a:ext cx="1760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A216E11D-A5BD-4770-AC53-990319015C38}"/>
              </a:ext>
            </a:extLst>
          </p:cNvPr>
          <p:cNvCxnSpPr>
            <a:cxnSpLocks/>
          </p:cNvCxnSpPr>
          <p:nvPr/>
        </p:nvCxnSpPr>
        <p:spPr>
          <a:xfrm flipH="1">
            <a:off x="5012136" y="870411"/>
            <a:ext cx="25839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7FA5791A-0D45-4089-8282-A34788F97D88}"/>
              </a:ext>
            </a:extLst>
          </p:cNvPr>
          <p:cNvCxnSpPr>
            <a:cxnSpLocks/>
          </p:cNvCxnSpPr>
          <p:nvPr/>
        </p:nvCxnSpPr>
        <p:spPr>
          <a:xfrm flipH="1">
            <a:off x="4853325" y="1294446"/>
            <a:ext cx="5751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F438D4C-CA2E-4EC6-974D-1CEABA2692DD}"/>
              </a:ext>
            </a:extLst>
          </p:cNvPr>
          <p:cNvSpPr/>
          <p:nvPr/>
        </p:nvSpPr>
        <p:spPr>
          <a:xfrm>
            <a:off x="5656253" y="707344"/>
            <a:ext cx="613438" cy="338554"/>
          </a:xfrm>
          <a:prstGeom prst="rect">
            <a:avLst/>
          </a:prstGeom>
          <a:ln w="12700">
            <a:noFill/>
            <a:prstDash val="lgDash"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PV-2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594BC25-0936-4547-8AA4-3154E2595F1B}"/>
              </a:ext>
            </a:extLst>
          </p:cNvPr>
          <p:cNvCxnSpPr>
            <a:cxnSpLocks/>
          </p:cNvCxnSpPr>
          <p:nvPr/>
        </p:nvCxnSpPr>
        <p:spPr>
          <a:xfrm>
            <a:off x="4831661" y="867324"/>
            <a:ext cx="63223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等腰三角形 93">
            <a:extLst>
              <a:ext uri="{FF2B5EF4-FFF2-40B4-BE49-F238E27FC236}">
                <a16:creationId xmlns:a16="http://schemas.microsoft.com/office/drawing/2014/main" id="{E5F077A3-DA8A-4AB8-82DB-CD67C7CA97DA}"/>
              </a:ext>
            </a:extLst>
          </p:cNvPr>
          <p:cNvSpPr/>
          <p:nvPr/>
        </p:nvSpPr>
        <p:spPr>
          <a:xfrm rot="5400000">
            <a:off x="5417663" y="1213860"/>
            <a:ext cx="213019" cy="1829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DDDE543-E14E-43DA-B64B-4C87D32700ED}"/>
              </a:ext>
            </a:extLst>
          </p:cNvPr>
          <p:cNvSpPr txBox="1"/>
          <p:nvPr/>
        </p:nvSpPr>
        <p:spPr>
          <a:xfrm>
            <a:off x="5569923" y="1136529"/>
            <a:ext cx="77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Loads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7694DB4-8E3A-4153-A885-1A767AE848C8}"/>
              </a:ext>
            </a:extLst>
          </p:cNvPr>
          <p:cNvGrpSpPr/>
          <p:nvPr/>
        </p:nvGrpSpPr>
        <p:grpSpPr>
          <a:xfrm rot="16200000">
            <a:off x="3817347" y="946371"/>
            <a:ext cx="155670" cy="207182"/>
            <a:chOff x="6018165" y="3325409"/>
            <a:chExt cx="155670" cy="207182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A6DB324-6B2A-480C-B673-77B2F9FDFF16}"/>
                </a:ext>
              </a:extLst>
            </p:cNvPr>
            <p:cNvSpPr/>
            <p:nvPr/>
          </p:nvSpPr>
          <p:spPr>
            <a:xfrm>
              <a:off x="6018165" y="3325409"/>
              <a:ext cx="69112" cy="69112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89587ED7-0536-4DBF-B550-F5689346AD1D}"/>
                </a:ext>
              </a:extLst>
            </p:cNvPr>
            <p:cNvCxnSpPr>
              <a:cxnSpLocks/>
              <a:stCxn id="97" idx="5"/>
            </p:cNvCxnSpPr>
            <p:nvPr/>
          </p:nvCxnSpPr>
          <p:spPr>
            <a:xfrm>
              <a:off x="6077156" y="3384400"/>
              <a:ext cx="96679" cy="14819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AACFEB14-196A-4407-A191-BCAC9DEB562A}"/>
              </a:ext>
            </a:extLst>
          </p:cNvPr>
          <p:cNvCxnSpPr>
            <a:cxnSpLocks/>
            <a:stCxn id="97" idx="0"/>
          </p:cNvCxnSpPr>
          <p:nvPr/>
        </p:nvCxnSpPr>
        <p:spPr>
          <a:xfrm flipH="1">
            <a:off x="3436424" y="1093241"/>
            <a:ext cx="35516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6CCBF74-4683-409A-8133-95E613A354F1}"/>
                  </a:ext>
                </a:extLst>
              </p:cNvPr>
              <p:cNvSpPr txBox="1"/>
              <p:nvPr/>
            </p:nvSpPr>
            <p:spPr>
              <a:xfrm>
                <a:off x="5317468" y="1490464"/>
                <a:ext cx="2698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6CCBF74-4683-409A-8133-95E613A3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68" y="1490464"/>
                <a:ext cx="269881" cy="246221"/>
              </a:xfrm>
              <a:prstGeom prst="rect">
                <a:avLst/>
              </a:prstGeom>
              <a:blipFill>
                <a:blip r:embed="rId5"/>
                <a:stretch>
                  <a:fillRect l="-6667" r="-2222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737CE8A-0061-4F67-B5B5-13CAA234F1F3}"/>
                  </a:ext>
                </a:extLst>
              </p:cNvPr>
              <p:cNvSpPr txBox="1"/>
              <p:nvPr/>
            </p:nvSpPr>
            <p:spPr>
              <a:xfrm>
                <a:off x="4712979" y="519241"/>
                <a:ext cx="2746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737CE8A-0061-4F67-B5B5-13CAA234F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79" y="519241"/>
                <a:ext cx="274627" cy="246221"/>
              </a:xfrm>
              <a:prstGeom prst="rect">
                <a:avLst/>
              </a:prstGeom>
              <a:blipFill>
                <a:blip r:embed="rId6"/>
                <a:stretch>
                  <a:fillRect l="-6667" r="-4444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20C806F7-6BFF-4A57-A607-45C341B73AB8}"/>
                  </a:ext>
                </a:extLst>
              </p:cNvPr>
              <p:cNvSpPr/>
              <p:nvPr/>
            </p:nvSpPr>
            <p:spPr>
              <a:xfrm>
                <a:off x="1965915" y="2096829"/>
                <a:ext cx="448263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20C806F7-6BFF-4A57-A607-45C341B73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15" y="2096829"/>
                <a:ext cx="448263" cy="358560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46261D3-8368-4973-AA87-B5FDEDC7EAC7}"/>
                  </a:ext>
                </a:extLst>
              </p:cNvPr>
              <p:cNvSpPr/>
              <p:nvPr/>
            </p:nvSpPr>
            <p:spPr>
              <a:xfrm>
                <a:off x="2990125" y="1697275"/>
                <a:ext cx="419409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C46261D3-8368-4973-AA87-B5FDEDC7E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125" y="1697275"/>
                <a:ext cx="419409" cy="358560"/>
              </a:xfrm>
              <a:prstGeom prst="rect">
                <a:avLst/>
              </a:prstGeom>
              <a:blipFill>
                <a:blip r:embed="rId8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图片 103">
            <a:extLst>
              <a:ext uri="{FF2B5EF4-FFF2-40B4-BE49-F238E27FC236}">
                <a16:creationId xmlns:a16="http://schemas.microsoft.com/office/drawing/2014/main" id="{FE23C8DA-2409-4EDF-9429-1400E8126D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28" y="3886009"/>
            <a:ext cx="1665027" cy="1831574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EB27CCD5-DC13-4642-A2A8-5522FB2DD8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32" y="4090432"/>
            <a:ext cx="2680283" cy="1561286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33DFEE59-90C7-4DFA-8678-FB887060F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506" y="4086840"/>
            <a:ext cx="2573577" cy="1564878"/>
          </a:xfrm>
          <a:prstGeom prst="rect">
            <a:avLst/>
          </a:prstGeom>
        </p:spPr>
      </p:pic>
      <p:sp>
        <p:nvSpPr>
          <p:cNvPr id="107" name="文本框 106">
            <a:extLst>
              <a:ext uri="{FF2B5EF4-FFF2-40B4-BE49-F238E27FC236}">
                <a16:creationId xmlns:a16="http://schemas.microsoft.com/office/drawing/2014/main" id="{9D488769-21C8-4036-84D3-0E8832BD5879}"/>
              </a:ext>
            </a:extLst>
          </p:cNvPr>
          <p:cNvSpPr txBox="1"/>
          <p:nvPr/>
        </p:nvSpPr>
        <p:spPr>
          <a:xfrm>
            <a:off x="7786947" y="5651718"/>
            <a:ext cx="97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RTLAB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1AB283E-4C24-4D44-9D8D-E2A88D00B593}"/>
              </a:ext>
            </a:extLst>
          </p:cNvPr>
          <p:cNvCxnSpPr>
            <a:cxnSpLocks/>
          </p:cNvCxnSpPr>
          <p:nvPr/>
        </p:nvCxnSpPr>
        <p:spPr>
          <a:xfrm flipH="1">
            <a:off x="5878387" y="4930094"/>
            <a:ext cx="985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1BAB87E1-58E7-4348-A85E-91BB9B29B7B1}"/>
              </a:ext>
            </a:extLst>
          </p:cNvPr>
          <p:cNvCxnSpPr>
            <a:cxnSpLocks/>
          </p:cNvCxnSpPr>
          <p:nvPr/>
        </p:nvCxnSpPr>
        <p:spPr>
          <a:xfrm flipV="1">
            <a:off x="5932387" y="4651444"/>
            <a:ext cx="10073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757D903-C3A2-409D-9AB2-1F14FF5CF8BE}"/>
              </a:ext>
            </a:extLst>
          </p:cNvPr>
          <p:cNvSpPr txBox="1"/>
          <p:nvPr/>
        </p:nvSpPr>
        <p:spPr>
          <a:xfrm>
            <a:off x="5853303" y="5004647"/>
            <a:ext cx="121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Electrical signals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27ABF85-5FC0-4C02-8538-5A36A3529130}"/>
              </a:ext>
            </a:extLst>
          </p:cNvPr>
          <p:cNvSpPr txBox="1"/>
          <p:nvPr/>
        </p:nvSpPr>
        <p:spPr>
          <a:xfrm>
            <a:off x="6023239" y="4172691"/>
            <a:ext cx="9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PWM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F4B63B2-E354-4938-A24B-D64162C0835F}"/>
              </a:ext>
            </a:extLst>
          </p:cNvPr>
          <p:cNvSpPr txBox="1"/>
          <p:nvPr/>
        </p:nvSpPr>
        <p:spPr>
          <a:xfrm>
            <a:off x="3088941" y="5684237"/>
            <a:ext cx="2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STM32F28335 controllers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7BBDE81-0AD5-4DA2-9AB0-30093EDA94FB}"/>
              </a:ext>
            </a:extLst>
          </p:cNvPr>
          <p:cNvSpPr txBox="1"/>
          <p:nvPr/>
        </p:nvSpPr>
        <p:spPr>
          <a:xfrm>
            <a:off x="833530" y="5675811"/>
            <a:ext cx="197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Upper computers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FE57A92E-3D85-4032-91EC-C2C26B0D7ADC}"/>
              </a:ext>
            </a:extLst>
          </p:cNvPr>
          <p:cNvCxnSpPr>
            <a:cxnSpLocks/>
          </p:cNvCxnSpPr>
          <p:nvPr/>
        </p:nvCxnSpPr>
        <p:spPr>
          <a:xfrm>
            <a:off x="2708491" y="4801796"/>
            <a:ext cx="41560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0E314EA0-AE78-40E8-A5BB-F60F644671DF}"/>
              </a:ext>
            </a:extLst>
          </p:cNvPr>
          <p:cNvSpPr/>
          <p:nvPr/>
        </p:nvSpPr>
        <p:spPr>
          <a:xfrm>
            <a:off x="3057432" y="3580085"/>
            <a:ext cx="319942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Monitoring and control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78C8AEF5-993D-4BAD-8A4D-D3BD9198BC78}"/>
              </a:ext>
            </a:extLst>
          </p:cNvPr>
          <p:cNvCxnSpPr>
            <a:cxnSpLocks/>
          </p:cNvCxnSpPr>
          <p:nvPr/>
        </p:nvCxnSpPr>
        <p:spPr>
          <a:xfrm flipV="1">
            <a:off x="2708491" y="3963497"/>
            <a:ext cx="4173913" cy="1669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96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>
            <a:extLst>
              <a:ext uri="{FF2B5EF4-FFF2-40B4-BE49-F238E27FC236}">
                <a16:creationId xmlns:a16="http://schemas.microsoft.com/office/drawing/2014/main" id="{CC4EA8AC-72C9-4472-A641-45C482086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18465" r="18103" b="22039"/>
          <a:stretch/>
        </p:blipFill>
        <p:spPr>
          <a:xfrm>
            <a:off x="712662" y="3612936"/>
            <a:ext cx="3878625" cy="2168737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819814-3C62-4862-A01D-D0DC27B6C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t="18227" r="17957" b="22025"/>
          <a:stretch/>
        </p:blipFill>
        <p:spPr>
          <a:xfrm>
            <a:off x="6227357" y="484264"/>
            <a:ext cx="3865142" cy="21519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1922B7-2C90-41E7-8361-0B27C836C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8032" r="17877" b="21675"/>
          <a:stretch/>
        </p:blipFill>
        <p:spPr>
          <a:xfrm>
            <a:off x="718867" y="436250"/>
            <a:ext cx="3872420" cy="21736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8171E1-E768-4FEE-9B87-57E54B565FFA}"/>
              </a:ext>
            </a:extLst>
          </p:cNvPr>
          <p:cNvSpPr txBox="1"/>
          <p:nvPr/>
        </p:nvSpPr>
        <p:spPr>
          <a:xfrm>
            <a:off x="320723" y="980608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77023A-A9D4-400D-B748-7F723D630A06}"/>
              </a:ext>
            </a:extLst>
          </p:cNvPr>
          <p:cNvSpPr txBox="1"/>
          <p:nvPr/>
        </p:nvSpPr>
        <p:spPr>
          <a:xfrm>
            <a:off x="327338" y="1695528"/>
            <a:ext cx="44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A79046-BAD2-4B08-B9EC-E1712C06B2B5}"/>
              </a:ext>
            </a:extLst>
          </p:cNvPr>
          <p:cNvSpPr txBox="1"/>
          <p:nvPr/>
        </p:nvSpPr>
        <p:spPr>
          <a:xfrm>
            <a:off x="452429" y="2398196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A591B7-9825-4E7F-9004-532453153113}"/>
              </a:ext>
            </a:extLst>
          </p:cNvPr>
          <p:cNvSpPr txBox="1"/>
          <p:nvPr/>
        </p:nvSpPr>
        <p:spPr>
          <a:xfrm>
            <a:off x="4536982" y="1719250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1B2666-947D-43E4-B15B-A6B1C6FBCBC6}"/>
              </a:ext>
            </a:extLst>
          </p:cNvPr>
          <p:cNvSpPr txBox="1"/>
          <p:nvPr/>
        </p:nvSpPr>
        <p:spPr>
          <a:xfrm>
            <a:off x="4546462" y="993130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240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D28EE3-DFC8-44DD-8443-62EAB2DB229B}"/>
              </a:ext>
            </a:extLst>
          </p:cNvPr>
          <p:cNvSpPr txBox="1"/>
          <p:nvPr/>
        </p:nvSpPr>
        <p:spPr>
          <a:xfrm>
            <a:off x="4544959" y="278847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300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E820D4-5702-441B-A32F-1B434F3257F3}"/>
              </a:ext>
            </a:extLst>
          </p:cNvPr>
          <p:cNvSpPr txBox="1"/>
          <p:nvPr/>
        </p:nvSpPr>
        <p:spPr>
          <a:xfrm rot="5400000">
            <a:off x="4434557" y="1402233"/>
            <a:ext cx="146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(Degree)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2BB0CD-F3AF-4FE5-84AB-C0F3948EADBD}"/>
              </a:ext>
            </a:extLst>
          </p:cNvPr>
          <p:cNvSpPr/>
          <p:nvPr/>
        </p:nvSpPr>
        <p:spPr>
          <a:xfrm>
            <a:off x="1787820" y="98331"/>
            <a:ext cx="1742985" cy="34400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2E995E8-ED59-410B-A610-D65BFD335CF8}"/>
              </a:ext>
            </a:extLst>
          </p:cNvPr>
          <p:cNvCxnSpPr>
            <a:cxnSpLocks/>
          </p:cNvCxnSpPr>
          <p:nvPr/>
        </p:nvCxnSpPr>
        <p:spPr>
          <a:xfrm>
            <a:off x="2792224" y="270491"/>
            <a:ext cx="301154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D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3A9B83F-B276-43F1-8471-C683AB68C838}"/>
              </a:ext>
            </a:extLst>
          </p:cNvPr>
          <p:cNvSpPr/>
          <p:nvPr/>
        </p:nvSpPr>
        <p:spPr>
          <a:xfrm>
            <a:off x="2324031" y="2800971"/>
            <a:ext cx="546820" cy="2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1663245-88B5-4EC6-BE73-85BB92ACD211}"/>
                  </a:ext>
                </a:extLst>
              </p:cNvPr>
              <p:cNvSpPr/>
              <p:nvPr/>
            </p:nvSpPr>
            <p:spPr>
              <a:xfrm>
                <a:off x="2158920" y="79166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1663245-88B5-4EC6-BE73-85BB92ACD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20" y="79166"/>
                <a:ext cx="48776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901EF9E7-83B6-4769-BD86-B25CE3566C20}"/>
              </a:ext>
            </a:extLst>
          </p:cNvPr>
          <p:cNvSpPr/>
          <p:nvPr/>
        </p:nvSpPr>
        <p:spPr>
          <a:xfrm>
            <a:off x="719348" y="442337"/>
            <a:ext cx="3871939" cy="2162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3BCE871-CF6E-4EB1-ABC5-41AEA96546A9}"/>
              </a:ext>
            </a:extLst>
          </p:cNvPr>
          <p:cNvSpPr txBox="1"/>
          <p:nvPr/>
        </p:nvSpPr>
        <p:spPr>
          <a:xfrm>
            <a:off x="565429" y="2568757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1F26BD-6555-46D0-811A-00D7A5EBF1E4}"/>
              </a:ext>
            </a:extLst>
          </p:cNvPr>
          <p:cNvSpPr txBox="1"/>
          <p:nvPr/>
        </p:nvSpPr>
        <p:spPr>
          <a:xfrm>
            <a:off x="1331828" y="2576325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CCF270-0E97-44C2-8F42-532A6BF1FA3A}"/>
              </a:ext>
            </a:extLst>
          </p:cNvPr>
          <p:cNvSpPr txBox="1"/>
          <p:nvPr/>
        </p:nvSpPr>
        <p:spPr>
          <a:xfrm>
            <a:off x="2107413" y="2568310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F6EF9B-9F1C-4685-9420-2D02745A96E2}"/>
              </a:ext>
            </a:extLst>
          </p:cNvPr>
          <p:cNvSpPr txBox="1"/>
          <p:nvPr/>
        </p:nvSpPr>
        <p:spPr>
          <a:xfrm>
            <a:off x="2844826" y="2582257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8B0368E-09E5-4FC6-8C53-ECEDD0E48C81}"/>
              </a:ext>
            </a:extLst>
          </p:cNvPr>
          <p:cNvSpPr txBox="1"/>
          <p:nvPr/>
        </p:nvSpPr>
        <p:spPr>
          <a:xfrm>
            <a:off x="3602384" y="2580850"/>
            <a:ext cx="43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EFB9B60-2344-4E7B-9B49-D3E11D85A145}"/>
              </a:ext>
            </a:extLst>
          </p:cNvPr>
          <p:cNvSpPr txBox="1"/>
          <p:nvPr/>
        </p:nvSpPr>
        <p:spPr>
          <a:xfrm>
            <a:off x="4376310" y="2576326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FCF0638-F2AD-47E9-9470-DB9E0B1483EC}"/>
              </a:ext>
            </a:extLst>
          </p:cNvPr>
          <p:cNvSpPr txBox="1"/>
          <p:nvPr/>
        </p:nvSpPr>
        <p:spPr>
          <a:xfrm rot="16200000">
            <a:off x="-372148" y="1282134"/>
            <a:ext cx="122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V)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DB6F2B4-4468-4BA1-AB47-C3D254184F61}"/>
              </a:ext>
            </a:extLst>
          </p:cNvPr>
          <p:cNvCxnSpPr>
            <a:cxnSpLocks/>
          </p:cNvCxnSpPr>
          <p:nvPr/>
        </p:nvCxnSpPr>
        <p:spPr>
          <a:xfrm>
            <a:off x="1915335" y="269284"/>
            <a:ext cx="30846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01E91CF-2804-4234-B2DE-720390A9D7BC}"/>
              </a:ext>
            </a:extLst>
          </p:cNvPr>
          <p:cNvSpPr txBox="1"/>
          <p:nvPr/>
        </p:nvSpPr>
        <p:spPr>
          <a:xfrm>
            <a:off x="336106" y="275373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9.0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96F6CC3-244A-4A31-B454-D97EB8313D12}"/>
              </a:ext>
            </a:extLst>
          </p:cNvPr>
          <p:cNvSpPr txBox="1"/>
          <p:nvPr/>
        </p:nvSpPr>
        <p:spPr>
          <a:xfrm>
            <a:off x="4531717" y="2389420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59B4BDF-0B69-493A-863D-6ED482B1CF9C}"/>
              </a:ext>
            </a:extLst>
          </p:cNvPr>
          <p:cNvCxnSpPr>
            <a:cxnSpLocks/>
          </p:cNvCxnSpPr>
          <p:nvPr/>
        </p:nvCxnSpPr>
        <p:spPr>
          <a:xfrm flipV="1">
            <a:off x="3604332" y="1882263"/>
            <a:ext cx="2929" cy="7068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32DE1D3-7731-4B6B-85F9-C5BD752A5471}"/>
              </a:ext>
            </a:extLst>
          </p:cNvPr>
          <p:cNvSpPr txBox="1"/>
          <p:nvPr/>
        </p:nvSpPr>
        <p:spPr>
          <a:xfrm>
            <a:off x="3566076" y="2300740"/>
            <a:ext cx="60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180°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F4FA7B9-3BCB-4094-BCCD-F2B02ECDE125}"/>
              </a:ext>
            </a:extLst>
          </p:cNvPr>
          <p:cNvSpPr/>
          <p:nvPr/>
        </p:nvSpPr>
        <p:spPr>
          <a:xfrm flipV="1">
            <a:off x="2901771" y="2011157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560F7B-9CC1-41C9-BF11-0F737EAF24C0}"/>
              </a:ext>
            </a:extLst>
          </p:cNvPr>
          <p:cNvSpPr/>
          <p:nvPr/>
        </p:nvSpPr>
        <p:spPr>
          <a:xfrm>
            <a:off x="3396106" y="1543255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[17]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6F8C0DF-7BBD-462A-A4C4-2F968492F348}"/>
              </a:ext>
            </a:extLst>
          </p:cNvPr>
          <p:cNvSpPr/>
          <p:nvPr/>
        </p:nvSpPr>
        <p:spPr>
          <a:xfrm flipV="1">
            <a:off x="3182381" y="2063414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51D4707-BF86-4FAD-A7E5-82ED6737B31B}"/>
              </a:ext>
            </a:extLst>
          </p:cNvPr>
          <p:cNvSpPr/>
          <p:nvPr/>
        </p:nvSpPr>
        <p:spPr>
          <a:xfrm>
            <a:off x="2667121" y="2068956"/>
            <a:ext cx="599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0053286-E2B0-45BD-A75B-E75A6B50B2E9}"/>
              </a:ext>
            </a:extLst>
          </p:cNvPr>
          <p:cNvSpPr/>
          <p:nvPr/>
        </p:nvSpPr>
        <p:spPr>
          <a:xfrm flipV="1">
            <a:off x="3573982" y="1895793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58B5751-DB3F-4015-9450-C1452831E26A}"/>
              </a:ext>
            </a:extLst>
          </p:cNvPr>
          <p:cNvSpPr/>
          <p:nvPr/>
        </p:nvSpPr>
        <p:spPr>
          <a:xfrm>
            <a:off x="2648118" y="1737140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[23]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22412BC0-8317-4801-B769-E9AD53EDB8D2}"/>
              </a:ext>
            </a:extLst>
          </p:cNvPr>
          <p:cNvSpPr/>
          <p:nvPr/>
        </p:nvSpPr>
        <p:spPr>
          <a:xfrm flipV="1">
            <a:off x="3293344" y="2046751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E924BE3-347D-43ED-B322-A39A543E648D}"/>
              </a:ext>
            </a:extLst>
          </p:cNvPr>
          <p:cNvSpPr/>
          <p:nvPr/>
        </p:nvSpPr>
        <p:spPr>
          <a:xfrm>
            <a:off x="2988748" y="1788203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[19]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BE92379-3B88-477A-B2A9-16CBEBBE5754}"/>
              </a:ext>
            </a:extLst>
          </p:cNvPr>
          <p:cNvSpPr txBox="1"/>
          <p:nvPr/>
        </p:nvSpPr>
        <p:spPr>
          <a:xfrm>
            <a:off x="5828972" y="1022220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A21BCC-C727-46DF-AF43-05463A59F396}"/>
              </a:ext>
            </a:extLst>
          </p:cNvPr>
          <p:cNvSpPr txBox="1"/>
          <p:nvPr/>
        </p:nvSpPr>
        <p:spPr>
          <a:xfrm>
            <a:off x="5835587" y="1737140"/>
            <a:ext cx="44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E878E14-15A4-442C-98D7-04A67511E225}"/>
              </a:ext>
            </a:extLst>
          </p:cNvPr>
          <p:cNvSpPr txBox="1"/>
          <p:nvPr/>
        </p:nvSpPr>
        <p:spPr>
          <a:xfrm>
            <a:off x="5960678" y="2439808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AC627A8-6D2B-4007-BDCD-DEA4E780C5C7}"/>
              </a:ext>
            </a:extLst>
          </p:cNvPr>
          <p:cNvSpPr txBox="1"/>
          <p:nvPr/>
        </p:nvSpPr>
        <p:spPr>
          <a:xfrm>
            <a:off x="10045231" y="1760862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210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FA782F9-F738-4645-9E21-F34B02F55952}"/>
              </a:ext>
            </a:extLst>
          </p:cNvPr>
          <p:cNvSpPr txBox="1"/>
          <p:nvPr/>
        </p:nvSpPr>
        <p:spPr>
          <a:xfrm>
            <a:off x="10054711" y="1034742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270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3CBC5BF-C324-44B7-ABBB-E97A60298665}"/>
              </a:ext>
            </a:extLst>
          </p:cNvPr>
          <p:cNvSpPr txBox="1"/>
          <p:nvPr/>
        </p:nvSpPr>
        <p:spPr>
          <a:xfrm>
            <a:off x="10053208" y="320459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330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D91E45E-1433-4E88-8E26-4810CB7B8331}"/>
              </a:ext>
            </a:extLst>
          </p:cNvPr>
          <p:cNvSpPr/>
          <p:nvPr/>
        </p:nvSpPr>
        <p:spPr>
          <a:xfrm>
            <a:off x="7296069" y="139943"/>
            <a:ext cx="1742985" cy="34400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836B822-E32A-4E8E-90B0-3A1707D5CD4A}"/>
              </a:ext>
            </a:extLst>
          </p:cNvPr>
          <p:cNvCxnSpPr>
            <a:cxnSpLocks/>
          </p:cNvCxnSpPr>
          <p:nvPr/>
        </p:nvCxnSpPr>
        <p:spPr>
          <a:xfrm>
            <a:off x="8300473" y="312103"/>
            <a:ext cx="301154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D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17A2E3FB-B94A-49CE-A522-C3C7CABEE917}"/>
              </a:ext>
            </a:extLst>
          </p:cNvPr>
          <p:cNvSpPr/>
          <p:nvPr/>
        </p:nvSpPr>
        <p:spPr>
          <a:xfrm>
            <a:off x="7832280" y="2842583"/>
            <a:ext cx="546820" cy="2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E37F39B-2F7B-4285-A2C9-2686C82EA99E}"/>
                  </a:ext>
                </a:extLst>
              </p:cNvPr>
              <p:cNvSpPr/>
              <p:nvPr/>
            </p:nvSpPr>
            <p:spPr>
              <a:xfrm>
                <a:off x="7667169" y="120778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E37F39B-2F7B-4285-A2C9-2686C82EA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169" y="120778"/>
                <a:ext cx="48776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85F918FD-B93F-4257-B679-6543A73D76FE}"/>
              </a:ext>
            </a:extLst>
          </p:cNvPr>
          <p:cNvSpPr/>
          <p:nvPr/>
        </p:nvSpPr>
        <p:spPr>
          <a:xfrm>
            <a:off x="6227597" y="483949"/>
            <a:ext cx="3871939" cy="2162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1248CF9-9ED5-4246-ABAD-02252EEC788D}"/>
              </a:ext>
            </a:extLst>
          </p:cNvPr>
          <p:cNvSpPr txBox="1"/>
          <p:nvPr/>
        </p:nvSpPr>
        <p:spPr>
          <a:xfrm>
            <a:off x="6073678" y="2610369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568A523-D5EF-40C6-A22D-31BE59C6AD5D}"/>
              </a:ext>
            </a:extLst>
          </p:cNvPr>
          <p:cNvSpPr txBox="1"/>
          <p:nvPr/>
        </p:nvSpPr>
        <p:spPr>
          <a:xfrm>
            <a:off x="6840077" y="2617937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CFCBFBA-991B-4BE0-8AFD-046EECA581DB}"/>
              </a:ext>
            </a:extLst>
          </p:cNvPr>
          <p:cNvSpPr txBox="1"/>
          <p:nvPr/>
        </p:nvSpPr>
        <p:spPr>
          <a:xfrm>
            <a:off x="7615662" y="2609922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24E97E-A2B3-4670-A81D-223D0B228130}"/>
              </a:ext>
            </a:extLst>
          </p:cNvPr>
          <p:cNvSpPr txBox="1"/>
          <p:nvPr/>
        </p:nvSpPr>
        <p:spPr>
          <a:xfrm>
            <a:off x="8353075" y="2623869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44EA2C4-ECD3-495D-AAA3-C48D376639C9}"/>
              </a:ext>
            </a:extLst>
          </p:cNvPr>
          <p:cNvSpPr txBox="1"/>
          <p:nvPr/>
        </p:nvSpPr>
        <p:spPr>
          <a:xfrm>
            <a:off x="9110633" y="2622462"/>
            <a:ext cx="43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9B7B73C-9CF7-4D0E-8917-594FF9D442F7}"/>
              </a:ext>
            </a:extLst>
          </p:cNvPr>
          <p:cNvSpPr txBox="1"/>
          <p:nvPr/>
        </p:nvSpPr>
        <p:spPr>
          <a:xfrm>
            <a:off x="9884559" y="2617938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CA9B63CC-008B-488D-9896-4D1B8D70AC58}"/>
              </a:ext>
            </a:extLst>
          </p:cNvPr>
          <p:cNvCxnSpPr>
            <a:cxnSpLocks/>
          </p:cNvCxnSpPr>
          <p:nvPr/>
        </p:nvCxnSpPr>
        <p:spPr>
          <a:xfrm>
            <a:off x="7423584" y="310896"/>
            <a:ext cx="30846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D502EEC1-ACFB-4FAA-9573-B6DBA4EEEC4D}"/>
              </a:ext>
            </a:extLst>
          </p:cNvPr>
          <p:cNvSpPr txBox="1"/>
          <p:nvPr/>
        </p:nvSpPr>
        <p:spPr>
          <a:xfrm>
            <a:off x="5844355" y="316985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9.0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3E70861-19B6-434E-8772-19F792AFE8A7}"/>
              </a:ext>
            </a:extLst>
          </p:cNvPr>
          <p:cNvSpPr txBox="1"/>
          <p:nvPr/>
        </p:nvSpPr>
        <p:spPr>
          <a:xfrm>
            <a:off x="10039966" y="2431032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150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284D707-0C88-4156-B025-6CD65A914A71}"/>
              </a:ext>
            </a:extLst>
          </p:cNvPr>
          <p:cNvCxnSpPr>
            <a:cxnSpLocks/>
          </p:cNvCxnSpPr>
          <p:nvPr/>
        </p:nvCxnSpPr>
        <p:spPr>
          <a:xfrm flipV="1">
            <a:off x="9720422" y="1170787"/>
            <a:ext cx="0" cy="149007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52ECD629-98F8-4D2E-A01E-E48722145F6A}"/>
              </a:ext>
            </a:extLst>
          </p:cNvPr>
          <p:cNvSpPr txBox="1"/>
          <p:nvPr/>
        </p:nvSpPr>
        <p:spPr>
          <a:xfrm>
            <a:off x="9273509" y="2356180"/>
            <a:ext cx="60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180°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4918C5D5-ADFB-4E12-A488-676EC26E176F}"/>
              </a:ext>
            </a:extLst>
          </p:cNvPr>
          <p:cNvSpPr/>
          <p:nvPr/>
        </p:nvSpPr>
        <p:spPr>
          <a:xfrm flipV="1">
            <a:off x="9685870" y="1128040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BD3AFDC-35A8-438D-927F-CC7B02CB7220}"/>
              </a:ext>
            </a:extLst>
          </p:cNvPr>
          <p:cNvSpPr/>
          <p:nvPr/>
        </p:nvSpPr>
        <p:spPr>
          <a:xfrm>
            <a:off x="9673871" y="1071984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[17]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496E1235-7E24-4912-98E2-3383B6CA1766}"/>
              </a:ext>
            </a:extLst>
          </p:cNvPr>
          <p:cNvSpPr/>
          <p:nvPr/>
        </p:nvSpPr>
        <p:spPr>
          <a:xfrm flipV="1">
            <a:off x="8010676" y="1994110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8AE15DCE-86F8-48E2-B334-49C879849D0D}"/>
              </a:ext>
            </a:extLst>
          </p:cNvPr>
          <p:cNvSpPr/>
          <p:nvPr/>
        </p:nvSpPr>
        <p:spPr>
          <a:xfrm flipV="1">
            <a:off x="8183572" y="1968781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8680994-585A-4ED5-AB12-9A3CED3C46E6}"/>
              </a:ext>
            </a:extLst>
          </p:cNvPr>
          <p:cNvSpPr/>
          <p:nvPr/>
        </p:nvSpPr>
        <p:spPr>
          <a:xfrm>
            <a:off x="7975349" y="1704730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[23]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DF7DC54-DAB0-4C21-807A-8452F885B80F}"/>
              </a:ext>
            </a:extLst>
          </p:cNvPr>
          <p:cNvSpPr/>
          <p:nvPr/>
        </p:nvSpPr>
        <p:spPr>
          <a:xfrm flipV="1">
            <a:off x="8397079" y="1931510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35E5BA0-92AB-4C2B-8C1C-8D3F1873CA25}"/>
              </a:ext>
            </a:extLst>
          </p:cNvPr>
          <p:cNvSpPr/>
          <p:nvPr/>
        </p:nvSpPr>
        <p:spPr>
          <a:xfrm>
            <a:off x="8303970" y="1918140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[19]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F28AB3B-2A5A-4D71-8C8E-718F39F366F4}"/>
              </a:ext>
            </a:extLst>
          </p:cNvPr>
          <p:cNvSpPr txBox="1"/>
          <p:nvPr/>
        </p:nvSpPr>
        <p:spPr>
          <a:xfrm>
            <a:off x="320723" y="4157793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BA655CE-DE91-4825-A11F-C0FD604C931E}"/>
              </a:ext>
            </a:extLst>
          </p:cNvPr>
          <p:cNvSpPr txBox="1"/>
          <p:nvPr/>
        </p:nvSpPr>
        <p:spPr>
          <a:xfrm>
            <a:off x="327338" y="4872713"/>
            <a:ext cx="44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3A687E5-B69E-4AFC-BE32-3C6EF3DD73E0}"/>
              </a:ext>
            </a:extLst>
          </p:cNvPr>
          <p:cNvSpPr txBox="1"/>
          <p:nvPr/>
        </p:nvSpPr>
        <p:spPr>
          <a:xfrm>
            <a:off x="452429" y="5575381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B7402CD-82EC-4148-B419-12F850F47D85}"/>
              </a:ext>
            </a:extLst>
          </p:cNvPr>
          <p:cNvSpPr txBox="1"/>
          <p:nvPr/>
        </p:nvSpPr>
        <p:spPr>
          <a:xfrm>
            <a:off x="4536982" y="4896435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25F1F50-0AC7-41BA-86C8-1A47F53B090E}"/>
              </a:ext>
            </a:extLst>
          </p:cNvPr>
          <p:cNvSpPr txBox="1"/>
          <p:nvPr/>
        </p:nvSpPr>
        <p:spPr>
          <a:xfrm>
            <a:off x="4546462" y="4170315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240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13F8B58-99DD-4ADB-83F5-5E0EAFD55FEE}"/>
              </a:ext>
            </a:extLst>
          </p:cNvPr>
          <p:cNvSpPr txBox="1"/>
          <p:nvPr/>
        </p:nvSpPr>
        <p:spPr>
          <a:xfrm>
            <a:off x="4544959" y="3456032"/>
            <a:ext cx="508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300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CB79D41-C50C-47B6-98BE-3E005E0EC817}"/>
              </a:ext>
            </a:extLst>
          </p:cNvPr>
          <p:cNvSpPr/>
          <p:nvPr/>
        </p:nvSpPr>
        <p:spPr>
          <a:xfrm>
            <a:off x="1787820" y="3275516"/>
            <a:ext cx="1742985" cy="34400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C857C7C-D6D0-4FFE-A60E-5DAE4D1B1538}"/>
              </a:ext>
            </a:extLst>
          </p:cNvPr>
          <p:cNvCxnSpPr>
            <a:cxnSpLocks/>
          </p:cNvCxnSpPr>
          <p:nvPr/>
        </p:nvCxnSpPr>
        <p:spPr>
          <a:xfrm>
            <a:off x="2792224" y="3447676"/>
            <a:ext cx="301154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D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58AFB293-3778-48CE-A88E-1B7CA71D28E7}"/>
              </a:ext>
            </a:extLst>
          </p:cNvPr>
          <p:cNvSpPr/>
          <p:nvPr/>
        </p:nvSpPr>
        <p:spPr>
          <a:xfrm>
            <a:off x="2324031" y="5978156"/>
            <a:ext cx="546820" cy="2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1D7B8DEF-22B8-4214-8CBB-80FDB2CF3EDA}"/>
                  </a:ext>
                </a:extLst>
              </p:cNvPr>
              <p:cNvSpPr/>
              <p:nvPr/>
            </p:nvSpPr>
            <p:spPr>
              <a:xfrm>
                <a:off x="2158920" y="3256351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1D7B8DEF-22B8-4214-8CBB-80FDB2CF3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20" y="3256351"/>
                <a:ext cx="48776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>
            <a:extLst>
              <a:ext uri="{FF2B5EF4-FFF2-40B4-BE49-F238E27FC236}">
                <a16:creationId xmlns:a16="http://schemas.microsoft.com/office/drawing/2014/main" id="{8719E795-AF0B-4B82-9D17-94CC34B0C61D}"/>
              </a:ext>
            </a:extLst>
          </p:cNvPr>
          <p:cNvSpPr/>
          <p:nvPr/>
        </p:nvSpPr>
        <p:spPr>
          <a:xfrm>
            <a:off x="719348" y="3619522"/>
            <a:ext cx="3871939" cy="2162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6F33D2E-7BE2-49D0-9974-36553082714B}"/>
              </a:ext>
            </a:extLst>
          </p:cNvPr>
          <p:cNvSpPr txBox="1"/>
          <p:nvPr/>
        </p:nvSpPr>
        <p:spPr>
          <a:xfrm>
            <a:off x="565429" y="5745942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C9598AE-5497-4470-A2AF-18BB9E8CC8F5}"/>
              </a:ext>
            </a:extLst>
          </p:cNvPr>
          <p:cNvSpPr txBox="1"/>
          <p:nvPr/>
        </p:nvSpPr>
        <p:spPr>
          <a:xfrm>
            <a:off x="1331828" y="5753510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EBF337B-9640-41FA-AA92-17D696F8AD09}"/>
              </a:ext>
            </a:extLst>
          </p:cNvPr>
          <p:cNvSpPr txBox="1"/>
          <p:nvPr/>
        </p:nvSpPr>
        <p:spPr>
          <a:xfrm>
            <a:off x="2107413" y="5745495"/>
            <a:ext cx="31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BBC24F9-4293-495E-9883-7150E53878CA}"/>
              </a:ext>
            </a:extLst>
          </p:cNvPr>
          <p:cNvSpPr txBox="1"/>
          <p:nvPr/>
        </p:nvSpPr>
        <p:spPr>
          <a:xfrm>
            <a:off x="2844826" y="5759442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87D1FA5-12DA-4F48-8FB3-FAC2835BA860}"/>
              </a:ext>
            </a:extLst>
          </p:cNvPr>
          <p:cNvSpPr txBox="1"/>
          <p:nvPr/>
        </p:nvSpPr>
        <p:spPr>
          <a:xfrm>
            <a:off x="3602384" y="5758035"/>
            <a:ext cx="43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C68FC13-482F-43B2-B718-B8CD1A2EE359}"/>
              </a:ext>
            </a:extLst>
          </p:cNvPr>
          <p:cNvSpPr txBox="1"/>
          <p:nvPr/>
        </p:nvSpPr>
        <p:spPr>
          <a:xfrm>
            <a:off x="4376310" y="5753511"/>
            <a:ext cx="44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01144700-77F7-4A2D-AE82-55E22C8552C1}"/>
              </a:ext>
            </a:extLst>
          </p:cNvPr>
          <p:cNvCxnSpPr>
            <a:cxnSpLocks/>
          </p:cNvCxnSpPr>
          <p:nvPr/>
        </p:nvCxnSpPr>
        <p:spPr>
          <a:xfrm>
            <a:off x="1915335" y="3446469"/>
            <a:ext cx="30846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FC73CB6-B9CB-48C3-ABAA-18F9407231C7}"/>
              </a:ext>
            </a:extLst>
          </p:cNvPr>
          <p:cNvSpPr txBox="1"/>
          <p:nvPr/>
        </p:nvSpPr>
        <p:spPr>
          <a:xfrm>
            <a:off x="336106" y="3452558"/>
            <a:ext cx="5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9.0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493DF53-D297-456A-823A-BFFB6CFDF483}"/>
              </a:ext>
            </a:extLst>
          </p:cNvPr>
          <p:cNvSpPr txBox="1"/>
          <p:nvPr/>
        </p:nvSpPr>
        <p:spPr>
          <a:xfrm>
            <a:off x="4531717" y="5566605"/>
            <a:ext cx="53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F4511502-BEF3-4D8F-AD6E-735161406CA7}"/>
              </a:ext>
            </a:extLst>
          </p:cNvPr>
          <p:cNvSpPr/>
          <p:nvPr/>
        </p:nvSpPr>
        <p:spPr>
          <a:xfrm flipV="1">
            <a:off x="1431181" y="5093245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933B78E-844E-4C0C-B1A1-39682D17156B}"/>
              </a:ext>
            </a:extLst>
          </p:cNvPr>
          <p:cNvSpPr/>
          <p:nvPr/>
        </p:nvSpPr>
        <p:spPr>
          <a:xfrm>
            <a:off x="1102941" y="5106417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[17]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65A74602-1D44-4719-85CD-4C4B3A8BD7BC}"/>
              </a:ext>
            </a:extLst>
          </p:cNvPr>
          <p:cNvSpPr/>
          <p:nvPr/>
        </p:nvSpPr>
        <p:spPr>
          <a:xfrm flipV="1">
            <a:off x="2551722" y="5392937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CE295DCC-206D-4A00-99B7-0F4181C50C16}"/>
              </a:ext>
            </a:extLst>
          </p:cNvPr>
          <p:cNvSpPr/>
          <p:nvPr/>
        </p:nvSpPr>
        <p:spPr>
          <a:xfrm>
            <a:off x="2565335" y="5409848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[23]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368F2C68-7D4B-49C3-8F70-217BAD5FFFF3}"/>
              </a:ext>
            </a:extLst>
          </p:cNvPr>
          <p:cNvSpPr/>
          <p:nvPr/>
        </p:nvSpPr>
        <p:spPr>
          <a:xfrm flipV="1">
            <a:off x="2229455" y="5384758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DC053A2-B131-4F9D-B777-95E40CE00C7F}"/>
              </a:ext>
            </a:extLst>
          </p:cNvPr>
          <p:cNvSpPr/>
          <p:nvPr/>
        </p:nvSpPr>
        <p:spPr>
          <a:xfrm>
            <a:off x="2063329" y="5119949"/>
            <a:ext cx="442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2079F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[19]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2079FC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3F5AB3A-3D0D-4CB0-8425-BCA27139776C}"/>
              </a:ext>
            </a:extLst>
          </p:cNvPr>
          <p:cNvSpPr/>
          <p:nvPr/>
        </p:nvSpPr>
        <p:spPr>
          <a:xfrm>
            <a:off x="820893" y="106180"/>
            <a:ext cx="696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1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F97B03AC-0257-4CF9-97D9-1E9249DA7F3A}"/>
              </a:ext>
            </a:extLst>
          </p:cNvPr>
          <p:cNvSpPr/>
          <p:nvPr/>
        </p:nvSpPr>
        <p:spPr>
          <a:xfrm>
            <a:off x="6329945" y="144171"/>
            <a:ext cx="696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2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3F5AB3A-3D0D-4CB0-8425-BCA27139776C}"/>
              </a:ext>
            </a:extLst>
          </p:cNvPr>
          <p:cNvSpPr/>
          <p:nvPr/>
        </p:nvSpPr>
        <p:spPr>
          <a:xfrm>
            <a:off x="806964" y="3303200"/>
            <a:ext cx="69640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3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E47DFA7-F8D8-4F69-B645-4D68BF2F5E8D}"/>
                  </a:ext>
                </a:extLst>
              </p:cNvPr>
              <p:cNvSpPr/>
              <p:nvPr/>
            </p:nvSpPr>
            <p:spPr>
              <a:xfrm>
                <a:off x="3041149" y="81545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E47DFA7-F8D8-4F69-B645-4D68BF2F5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49" y="81545"/>
                <a:ext cx="487762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FE0B95-2FAC-41B2-B0B3-D2BD6AE9E370}"/>
                  </a:ext>
                </a:extLst>
              </p:cNvPr>
              <p:cNvSpPr/>
              <p:nvPr/>
            </p:nvSpPr>
            <p:spPr>
              <a:xfrm>
                <a:off x="8546273" y="131152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FE0B95-2FAC-41B2-B0B3-D2BD6AE9E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273" y="131152"/>
                <a:ext cx="487762" cy="338554"/>
              </a:xfrm>
              <a:prstGeom prst="rect">
                <a:avLst/>
              </a:prstGeom>
              <a:blipFill>
                <a:blip r:embed="rId11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3FB6A65D-A349-48B7-B712-F23645E839B0}"/>
                  </a:ext>
                </a:extLst>
              </p:cNvPr>
              <p:cNvSpPr/>
              <p:nvPr/>
            </p:nvSpPr>
            <p:spPr>
              <a:xfrm>
                <a:off x="3023269" y="3250511"/>
                <a:ext cx="487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3FB6A65D-A349-48B7-B712-F23645E83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269" y="3250511"/>
                <a:ext cx="487762" cy="338554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本框 104">
            <a:extLst>
              <a:ext uri="{FF2B5EF4-FFF2-40B4-BE49-F238E27FC236}">
                <a16:creationId xmlns:a16="http://schemas.microsoft.com/office/drawing/2014/main" id="{073BAED6-847C-4C0C-BEC8-594F519E177B}"/>
              </a:ext>
            </a:extLst>
          </p:cNvPr>
          <p:cNvSpPr txBox="1"/>
          <p:nvPr/>
        </p:nvSpPr>
        <p:spPr>
          <a:xfrm rot="16200000">
            <a:off x="5128379" y="1315080"/>
            <a:ext cx="122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V)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80156CF-6310-4913-A7DE-554FB2A22500}"/>
              </a:ext>
            </a:extLst>
          </p:cNvPr>
          <p:cNvSpPr txBox="1"/>
          <p:nvPr/>
        </p:nvSpPr>
        <p:spPr>
          <a:xfrm rot="16200000">
            <a:off x="-350064" y="4528027"/>
            <a:ext cx="122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V)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2516AC7-7D77-49C2-A044-450467E1BDB6}"/>
              </a:ext>
            </a:extLst>
          </p:cNvPr>
          <p:cNvSpPr txBox="1"/>
          <p:nvPr/>
        </p:nvSpPr>
        <p:spPr>
          <a:xfrm rot="5400000">
            <a:off x="9914424" y="1402233"/>
            <a:ext cx="146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(Degree)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D3AE7D1-20BB-4923-9105-92148D9430DD}"/>
              </a:ext>
            </a:extLst>
          </p:cNvPr>
          <p:cNvSpPr txBox="1"/>
          <p:nvPr/>
        </p:nvSpPr>
        <p:spPr>
          <a:xfrm rot="5400000">
            <a:off x="4408792" y="4627504"/>
            <a:ext cx="146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(Degree)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EC012F53-33E8-4EC4-BA2C-AAB227F76600}"/>
              </a:ext>
            </a:extLst>
          </p:cNvPr>
          <p:cNvSpPr/>
          <p:nvPr/>
        </p:nvSpPr>
        <p:spPr>
          <a:xfrm>
            <a:off x="7692857" y="2000509"/>
            <a:ext cx="599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B62D1249-5480-45B7-9F24-4991E1241CE0}"/>
              </a:ext>
            </a:extLst>
          </p:cNvPr>
          <p:cNvSpPr/>
          <p:nvPr/>
        </p:nvSpPr>
        <p:spPr>
          <a:xfrm>
            <a:off x="2096110" y="5406985"/>
            <a:ext cx="599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22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片 219">
            <a:extLst>
              <a:ext uri="{FF2B5EF4-FFF2-40B4-BE49-F238E27FC236}">
                <a16:creationId xmlns:a16="http://schemas.microsoft.com/office/drawing/2014/main" id="{21856867-7D93-4C78-8A2E-F9928E47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8682" r="17767" b="11916"/>
          <a:stretch/>
        </p:blipFill>
        <p:spPr>
          <a:xfrm>
            <a:off x="8552991" y="2707579"/>
            <a:ext cx="2947835" cy="1657146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id="{FF2A64F2-16FD-42A4-9130-F9E114B69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" t="8586" r="17805" b="12170"/>
          <a:stretch/>
        </p:blipFill>
        <p:spPr>
          <a:xfrm>
            <a:off x="4538430" y="2711625"/>
            <a:ext cx="2944911" cy="1647332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8C45BD95-5185-4020-833D-524846889C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28315" r="17709" b="31893"/>
          <a:stretch/>
        </p:blipFill>
        <p:spPr>
          <a:xfrm>
            <a:off x="8515629" y="300483"/>
            <a:ext cx="2961078" cy="1658410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84125FB3-D3E6-4A2D-9840-9E207DDD2F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8466" r="17704" b="31982"/>
          <a:stretch/>
        </p:blipFill>
        <p:spPr>
          <a:xfrm>
            <a:off x="4465229" y="314937"/>
            <a:ext cx="2947834" cy="165399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35B5053-E8BE-4A6A-AE65-A5884B1A01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28302" r="17927" b="31920"/>
          <a:stretch/>
        </p:blipFill>
        <p:spPr>
          <a:xfrm>
            <a:off x="518423" y="301460"/>
            <a:ext cx="2958220" cy="16574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B0B88D-4DF5-4A20-A1E5-895128729948}"/>
              </a:ext>
            </a:extLst>
          </p:cNvPr>
          <p:cNvSpPr txBox="1"/>
          <p:nvPr/>
        </p:nvSpPr>
        <p:spPr>
          <a:xfrm>
            <a:off x="240253" y="56628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F00C40-CAC0-4CDA-ACC5-1B03CC0AFD7E}"/>
              </a:ext>
            </a:extLst>
          </p:cNvPr>
          <p:cNvSpPr txBox="1"/>
          <p:nvPr/>
        </p:nvSpPr>
        <p:spPr>
          <a:xfrm>
            <a:off x="300597" y="991676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B12A34-397C-4F94-A5A3-E81CB2A0CB40}"/>
              </a:ext>
            </a:extLst>
          </p:cNvPr>
          <p:cNvSpPr/>
          <p:nvPr/>
        </p:nvSpPr>
        <p:spPr>
          <a:xfrm>
            <a:off x="940992" y="23014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4A3A91-CB22-425C-8BB2-564C72E2CE1C}"/>
              </a:ext>
            </a:extLst>
          </p:cNvPr>
          <p:cNvSpPr/>
          <p:nvPr/>
        </p:nvSpPr>
        <p:spPr>
          <a:xfrm>
            <a:off x="528809" y="301747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6D36E9-213C-486F-A084-77AC4D82E093}"/>
              </a:ext>
            </a:extLst>
          </p:cNvPr>
          <p:cNvSpPr txBox="1"/>
          <p:nvPr/>
        </p:nvSpPr>
        <p:spPr>
          <a:xfrm>
            <a:off x="380954" y="1936300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69162E-8BB7-4EBC-8946-216905FFB42A}"/>
              </a:ext>
            </a:extLst>
          </p:cNvPr>
          <p:cNvSpPr txBox="1"/>
          <p:nvPr/>
        </p:nvSpPr>
        <p:spPr>
          <a:xfrm>
            <a:off x="990464" y="1944878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7661B5-51C6-4F9A-B482-65489DE621C6}"/>
              </a:ext>
            </a:extLst>
          </p:cNvPr>
          <p:cNvSpPr txBox="1"/>
          <p:nvPr/>
        </p:nvSpPr>
        <p:spPr>
          <a:xfrm>
            <a:off x="2715406" y="194780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C56E09-173E-4ED3-B772-2A5B693713F6}"/>
              </a:ext>
            </a:extLst>
          </p:cNvPr>
          <p:cNvSpPr txBox="1"/>
          <p:nvPr/>
        </p:nvSpPr>
        <p:spPr>
          <a:xfrm>
            <a:off x="3289129" y="1941218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3FAB366-1A02-4A7B-AE0C-91D56085F81E}"/>
              </a:ext>
            </a:extLst>
          </p:cNvPr>
          <p:cNvSpPr txBox="1"/>
          <p:nvPr/>
        </p:nvSpPr>
        <p:spPr>
          <a:xfrm>
            <a:off x="244776" y="14908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17CA805-276D-45C8-ABCE-C046EE58205C}"/>
              </a:ext>
            </a:extLst>
          </p:cNvPr>
          <p:cNvSpPr/>
          <p:nvPr/>
        </p:nvSpPr>
        <p:spPr>
          <a:xfrm>
            <a:off x="433203" y="21176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1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A3F89A8-DB16-481D-B842-D800F5028EAA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528809" y="1130320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59A95CE-184F-47C6-8606-671CA8C829AB}"/>
              </a:ext>
            </a:extLst>
          </p:cNvPr>
          <p:cNvCxnSpPr>
            <a:cxnSpLocks/>
          </p:cNvCxnSpPr>
          <p:nvPr/>
        </p:nvCxnSpPr>
        <p:spPr>
          <a:xfrm>
            <a:off x="518423" y="1558532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D71E0FD-825B-4D20-96B2-F4819AF3EEF1}"/>
              </a:ext>
            </a:extLst>
          </p:cNvPr>
          <p:cNvCxnSpPr>
            <a:cxnSpLocks/>
          </p:cNvCxnSpPr>
          <p:nvPr/>
        </p:nvCxnSpPr>
        <p:spPr>
          <a:xfrm>
            <a:off x="518423" y="704702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2DB2D7F-D534-4DE2-85BA-AC629FD30926}"/>
              </a:ext>
            </a:extLst>
          </p:cNvPr>
          <p:cNvCxnSpPr>
            <a:cxnSpLocks/>
          </p:cNvCxnSpPr>
          <p:nvPr/>
        </p:nvCxnSpPr>
        <p:spPr>
          <a:xfrm>
            <a:off x="999472" y="16605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CB2BDE8-B3FD-4B61-BC95-57FE19316DC2}"/>
                  </a:ext>
                </a:extLst>
              </p:cNvPr>
              <p:cNvSpPr/>
              <p:nvPr/>
            </p:nvSpPr>
            <p:spPr>
              <a:xfrm>
                <a:off x="1142175" y="7270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𝑝𝑣𝑎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CB2BDE8-B3FD-4B61-BC95-57FE19316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175" y="7270"/>
                <a:ext cx="629851" cy="291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4097041-891C-4153-8EEA-1443F7AF9EFB}"/>
                  </a:ext>
                </a:extLst>
              </p:cNvPr>
              <p:cNvSpPr/>
              <p:nvPr/>
            </p:nvSpPr>
            <p:spPr>
              <a:xfrm>
                <a:off x="1859430" y="10202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𝑝𝑣𝑏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4097041-891C-4153-8EEA-1443F7AF9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430" y="10202"/>
                <a:ext cx="626903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485073F-62E3-4CE9-BE8B-CCF1E59F6ED2}"/>
                  </a:ext>
                </a:extLst>
              </p:cNvPr>
              <p:cNvSpPr/>
              <p:nvPr/>
            </p:nvSpPr>
            <p:spPr>
              <a:xfrm>
                <a:off x="2563781" y="10202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485073F-62E3-4CE9-BE8B-CCF1E59F6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81" y="10202"/>
                <a:ext cx="616258" cy="291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AA641E2-2FD7-4EB0-B8B6-F11B161DA3F5}"/>
              </a:ext>
            </a:extLst>
          </p:cNvPr>
          <p:cNvCxnSpPr>
            <a:cxnSpLocks/>
          </p:cNvCxnSpPr>
          <p:nvPr/>
        </p:nvCxnSpPr>
        <p:spPr>
          <a:xfrm>
            <a:off x="1721318" y="16605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D02104E-8078-46EA-85DE-126D6DA1BFDA}"/>
              </a:ext>
            </a:extLst>
          </p:cNvPr>
          <p:cNvCxnSpPr>
            <a:cxnSpLocks/>
          </p:cNvCxnSpPr>
          <p:nvPr/>
        </p:nvCxnSpPr>
        <p:spPr>
          <a:xfrm>
            <a:off x="2423865" y="152919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29C0DD06-39A5-417F-92D3-EE7034D51570}"/>
              </a:ext>
            </a:extLst>
          </p:cNvPr>
          <p:cNvSpPr txBox="1"/>
          <p:nvPr/>
        </p:nvSpPr>
        <p:spPr>
          <a:xfrm>
            <a:off x="197821" y="140586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F5358D5-9C11-40FD-8C77-5C43CA45106F}"/>
              </a:ext>
            </a:extLst>
          </p:cNvPr>
          <p:cNvSpPr txBox="1"/>
          <p:nvPr/>
        </p:nvSpPr>
        <p:spPr>
          <a:xfrm>
            <a:off x="190848" y="1796510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F6CDC027-913D-4525-A1A4-8918E183CF53}"/>
              </a:ext>
            </a:extLst>
          </p:cNvPr>
          <p:cNvSpPr txBox="1"/>
          <p:nvPr/>
        </p:nvSpPr>
        <p:spPr>
          <a:xfrm>
            <a:off x="1573551" y="1945755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E745857-855C-4CD1-A906-D93DE3D3064D}"/>
              </a:ext>
            </a:extLst>
          </p:cNvPr>
          <p:cNvSpPr txBox="1"/>
          <p:nvPr/>
        </p:nvSpPr>
        <p:spPr>
          <a:xfrm>
            <a:off x="2125610" y="1946911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2D5BEBC-45DF-4031-9D9A-9382E8B5F012}"/>
              </a:ext>
            </a:extLst>
          </p:cNvPr>
          <p:cNvSpPr txBox="1"/>
          <p:nvPr/>
        </p:nvSpPr>
        <p:spPr>
          <a:xfrm rot="16200000">
            <a:off x="-377289" y="895106"/>
            <a:ext cx="103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D719405-F923-4374-9B9D-DD3F1A4F1679}"/>
              </a:ext>
            </a:extLst>
          </p:cNvPr>
          <p:cNvSpPr txBox="1"/>
          <p:nvPr/>
        </p:nvSpPr>
        <p:spPr>
          <a:xfrm>
            <a:off x="4176672" y="56546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3A0E685-7FA5-4629-991B-A27A76979821}"/>
              </a:ext>
            </a:extLst>
          </p:cNvPr>
          <p:cNvSpPr txBox="1"/>
          <p:nvPr/>
        </p:nvSpPr>
        <p:spPr>
          <a:xfrm>
            <a:off x="4237016" y="990856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BA38992-60A2-4FD5-8EB8-213C7AA49ABD}"/>
              </a:ext>
            </a:extLst>
          </p:cNvPr>
          <p:cNvSpPr/>
          <p:nvPr/>
        </p:nvSpPr>
        <p:spPr>
          <a:xfrm>
            <a:off x="4877411" y="22194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187619B-D04D-406B-BF64-F235BB1507E1}"/>
              </a:ext>
            </a:extLst>
          </p:cNvPr>
          <p:cNvSpPr/>
          <p:nvPr/>
        </p:nvSpPr>
        <p:spPr>
          <a:xfrm>
            <a:off x="4465228" y="300927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E225DD7-AE60-45B1-AE5C-ECA3DDCD401B}"/>
              </a:ext>
            </a:extLst>
          </p:cNvPr>
          <p:cNvSpPr txBox="1"/>
          <p:nvPr/>
        </p:nvSpPr>
        <p:spPr>
          <a:xfrm>
            <a:off x="4317373" y="1935480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8704D85-9F1F-4572-8CA3-D594DA07A0C6}"/>
              </a:ext>
            </a:extLst>
          </p:cNvPr>
          <p:cNvSpPr txBox="1"/>
          <p:nvPr/>
        </p:nvSpPr>
        <p:spPr>
          <a:xfrm>
            <a:off x="4926883" y="1944058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E76FD3B-246B-4B30-8411-B915769CFE77}"/>
              </a:ext>
            </a:extLst>
          </p:cNvPr>
          <p:cNvSpPr txBox="1"/>
          <p:nvPr/>
        </p:nvSpPr>
        <p:spPr>
          <a:xfrm>
            <a:off x="6651825" y="194698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84224C5-BCD9-4DD1-AD18-7997F2092122}"/>
              </a:ext>
            </a:extLst>
          </p:cNvPr>
          <p:cNvSpPr txBox="1"/>
          <p:nvPr/>
        </p:nvSpPr>
        <p:spPr>
          <a:xfrm>
            <a:off x="7225548" y="1940398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0338577-5F53-4085-8A90-D58864B69F14}"/>
              </a:ext>
            </a:extLst>
          </p:cNvPr>
          <p:cNvSpPr txBox="1"/>
          <p:nvPr/>
        </p:nvSpPr>
        <p:spPr>
          <a:xfrm>
            <a:off x="4181195" y="14826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D3047CD-6528-47A8-A94C-6B7A8C181277}"/>
              </a:ext>
            </a:extLst>
          </p:cNvPr>
          <p:cNvSpPr/>
          <p:nvPr/>
        </p:nvSpPr>
        <p:spPr>
          <a:xfrm>
            <a:off x="4369622" y="20356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2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558B901C-04C0-4D1B-8DAD-1CEF68C1D3FA}"/>
              </a:ext>
            </a:extLst>
          </p:cNvPr>
          <p:cNvCxnSpPr>
            <a:cxnSpLocks/>
            <a:stCxn id="76" idx="1"/>
            <a:endCxn id="76" idx="3"/>
          </p:cNvCxnSpPr>
          <p:nvPr/>
        </p:nvCxnSpPr>
        <p:spPr>
          <a:xfrm>
            <a:off x="4465228" y="1129500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12443DD4-4197-463A-83C7-6FBCEC9F5C68}"/>
              </a:ext>
            </a:extLst>
          </p:cNvPr>
          <p:cNvCxnSpPr>
            <a:cxnSpLocks/>
          </p:cNvCxnSpPr>
          <p:nvPr/>
        </p:nvCxnSpPr>
        <p:spPr>
          <a:xfrm>
            <a:off x="4454842" y="1557712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875E395-816C-4F12-B800-66393EBC2882}"/>
              </a:ext>
            </a:extLst>
          </p:cNvPr>
          <p:cNvCxnSpPr>
            <a:cxnSpLocks/>
          </p:cNvCxnSpPr>
          <p:nvPr/>
        </p:nvCxnSpPr>
        <p:spPr>
          <a:xfrm>
            <a:off x="4454842" y="703882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88897A20-1419-40A0-9518-68047B5A738D}"/>
              </a:ext>
            </a:extLst>
          </p:cNvPr>
          <p:cNvCxnSpPr>
            <a:cxnSpLocks/>
          </p:cNvCxnSpPr>
          <p:nvPr/>
        </p:nvCxnSpPr>
        <p:spPr>
          <a:xfrm>
            <a:off x="4935891" y="16523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14D66EC9-76F4-4167-AFCC-40B8A560589D}"/>
                  </a:ext>
                </a:extLst>
              </p:cNvPr>
              <p:cNvSpPr/>
              <p:nvPr/>
            </p:nvSpPr>
            <p:spPr>
              <a:xfrm>
                <a:off x="5078594" y="6450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𝑝𝑣𝑎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14D66EC9-76F4-4167-AFCC-40B8A5605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594" y="6450"/>
                <a:ext cx="629851" cy="291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2F438A26-5E7B-4620-B112-C7A939D19D3B}"/>
                  </a:ext>
                </a:extLst>
              </p:cNvPr>
              <p:cNvSpPr/>
              <p:nvPr/>
            </p:nvSpPr>
            <p:spPr>
              <a:xfrm>
                <a:off x="5795849" y="9382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𝑝𝑣𝑏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2F438A26-5E7B-4620-B112-C7A939D19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49" y="9382"/>
                <a:ext cx="626903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004139E7-DCD7-4810-8E5F-AA5F72EAB8E0}"/>
                  </a:ext>
                </a:extLst>
              </p:cNvPr>
              <p:cNvSpPr/>
              <p:nvPr/>
            </p:nvSpPr>
            <p:spPr>
              <a:xfrm>
                <a:off x="6500200" y="9382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004139E7-DCD7-4810-8E5F-AA5F72EAB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200" y="9382"/>
                <a:ext cx="616258" cy="291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F4EAE0ED-A4DC-481E-AFB6-98D5D1E923F6}"/>
              </a:ext>
            </a:extLst>
          </p:cNvPr>
          <p:cNvCxnSpPr>
            <a:cxnSpLocks/>
          </p:cNvCxnSpPr>
          <p:nvPr/>
        </p:nvCxnSpPr>
        <p:spPr>
          <a:xfrm>
            <a:off x="5657737" y="16523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DDB4C56D-75AF-4C5F-84E7-83E1C046950E}"/>
              </a:ext>
            </a:extLst>
          </p:cNvPr>
          <p:cNvCxnSpPr>
            <a:cxnSpLocks/>
          </p:cNvCxnSpPr>
          <p:nvPr/>
        </p:nvCxnSpPr>
        <p:spPr>
          <a:xfrm>
            <a:off x="6360284" y="152099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A8A6428E-49FC-41B5-A2F5-59F1D8E4B551}"/>
              </a:ext>
            </a:extLst>
          </p:cNvPr>
          <p:cNvSpPr txBox="1"/>
          <p:nvPr/>
        </p:nvSpPr>
        <p:spPr>
          <a:xfrm>
            <a:off x="4134240" y="140504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615E6C8-7629-4417-8C7C-14A7898D05DE}"/>
              </a:ext>
            </a:extLst>
          </p:cNvPr>
          <p:cNvSpPr txBox="1"/>
          <p:nvPr/>
        </p:nvSpPr>
        <p:spPr>
          <a:xfrm>
            <a:off x="4127267" y="1795690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0A389D1-E9AB-4D4B-89C8-49D39BDC70B4}"/>
              </a:ext>
            </a:extLst>
          </p:cNvPr>
          <p:cNvSpPr txBox="1"/>
          <p:nvPr/>
        </p:nvSpPr>
        <p:spPr>
          <a:xfrm>
            <a:off x="5509970" y="1944935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1912EF5-3B95-4F88-BC06-E18AE22A43CC}"/>
              </a:ext>
            </a:extLst>
          </p:cNvPr>
          <p:cNvSpPr txBox="1"/>
          <p:nvPr/>
        </p:nvSpPr>
        <p:spPr>
          <a:xfrm>
            <a:off x="6062029" y="1946091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155A8A5-D581-4641-827A-864523B9250A}"/>
              </a:ext>
            </a:extLst>
          </p:cNvPr>
          <p:cNvSpPr txBox="1"/>
          <p:nvPr/>
        </p:nvSpPr>
        <p:spPr>
          <a:xfrm>
            <a:off x="8227962" y="55992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71CD938-AA4D-4A85-84DC-79A587741647}"/>
              </a:ext>
            </a:extLst>
          </p:cNvPr>
          <p:cNvSpPr txBox="1"/>
          <p:nvPr/>
        </p:nvSpPr>
        <p:spPr>
          <a:xfrm>
            <a:off x="8288306" y="985314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211DE27-6C09-4DB1-B6A2-F7A5415CC045}"/>
              </a:ext>
            </a:extLst>
          </p:cNvPr>
          <p:cNvSpPr/>
          <p:nvPr/>
        </p:nvSpPr>
        <p:spPr>
          <a:xfrm>
            <a:off x="8928701" y="16652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0495748-DD31-47F7-82BB-1FA0908BD37A}"/>
              </a:ext>
            </a:extLst>
          </p:cNvPr>
          <p:cNvSpPr/>
          <p:nvPr/>
        </p:nvSpPr>
        <p:spPr>
          <a:xfrm>
            <a:off x="8516518" y="295385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003E197-56D9-4FFA-B0C7-CBCDE71727D1}"/>
              </a:ext>
            </a:extLst>
          </p:cNvPr>
          <p:cNvSpPr txBox="1"/>
          <p:nvPr/>
        </p:nvSpPr>
        <p:spPr>
          <a:xfrm>
            <a:off x="8368663" y="1929938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B900D70-B805-4BAA-B732-85CD58E55737}"/>
              </a:ext>
            </a:extLst>
          </p:cNvPr>
          <p:cNvSpPr txBox="1"/>
          <p:nvPr/>
        </p:nvSpPr>
        <p:spPr>
          <a:xfrm>
            <a:off x="8978173" y="193851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02084069-81B3-476B-8309-FFDABC00695B}"/>
              </a:ext>
            </a:extLst>
          </p:cNvPr>
          <p:cNvSpPr txBox="1"/>
          <p:nvPr/>
        </p:nvSpPr>
        <p:spPr>
          <a:xfrm>
            <a:off x="10703115" y="1941446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EC060EC-B500-4EC8-9736-13AAF389F1F3}"/>
              </a:ext>
            </a:extLst>
          </p:cNvPr>
          <p:cNvSpPr txBox="1"/>
          <p:nvPr/>
        </p:nvSpPr>
        <p:spPr>
          <a:xfrm>
            <a:off x="11276838" y="1934856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7AE9573-186D-4D66-AF55-FAFA1F35AD2D}"/>
              </a:ext>
            </a:extLst>
          </p:cNvPr>
          <p:cNvSpPr txBox="1"/>
          <p:nvPr/>
        </p:nvSpPr>
        <p:spPr>
          <a:xfrm>
            <a:off x="8232485" y="14272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D4D4BE1-06D0-4920-B979-19FCD4B087BE}"/>
              </a:ext>
            </a:extLst>
          </p:cNvPr>
          <p:cNvSpPr/>
          <p:nvPr/>
        </p:nvSpPr>
        <p:spPr>
          <a:xfrm>
            <a:off x="8420912" y="14814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3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779EFFEF-6A0C-4035-9648-6E187B13B03B}"/>
              </a:ext>
            </a:extLst>
          </p:cNvPr>
          <p:cNvCxnSpPr>
            <a:cxnSpLocks/>
            <a:stCxn id="103" idx="1"/>
            <a:endCxn id="103" idx="3"/>
          </p:cNvCxnSpPr>
          <p:nvPr/>
        </p:nvCxnSpPr>
        <p:spPr>
          <a:xfrm>
            <a:off x="8516518" y="1123958"/>
            <a:ext cx="29478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75C17DD6-FE02-4758-90DD-CF5EF2892D76}"/>
              </a:ext>
            </a:extLst>
          </p:cNvPr>
          <p:cNvCxnSpPr>
            <a:cxnSpLocks/>
          </p:cNvCxnSpPr>
          <p:nvPr/>
        </p:nvCxnSpPr>
        <p:spPr>
          <a:xfrm>
            <a:off x="8987181" y="15969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31EE13E8-9CCD-4286-AA85-37A0B2D8D4EE}"/>
                  </a:ext>
                </a:extLst>
              </p:cNvPr>
              <p:cNvSpPr/>
              <p:nvPr/>
            </p:nvSpPr>
            <p:spPr>
              <a:xfrm>
                <a:off x="9129884" y="908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𝑝𝑣𝑎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31EE13E8-9CCD-4286-AA85-37A0B2D8D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884" y="908"/>
                <a:ext cx="629851" cy="291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50DD1276-36D9-4CC2-8D23-B78ABFBF0ABF}"/>
                  </a:ext>
                </a:extLst>
              </p:cNvPr>
              <p:cNvSpPr/>
              <p:nvPr/>
            </p:nvSpPr>
            <p:spPr>
              <a:xfrm>
                <a:off x="9847139" y="3840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𝑝𝑣𝑏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50DD1276-36D9-4CC2-8D23-B78ABFBF0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139" y="3840"/>
                <a:ext cx="626903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2477B47-DD59-4FBC-B7E5-E828364DA27F}"/>
                  </a:ext>
                </a:extLst>
              </p:cNvPr>
              <p:cNvSpPr/>
              <p:nvPr/>
            </p:nvSpPr>
            <p:spPr>
              <a:xfrm>
                <a:off x="10551490" y="3840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2477B47-DD59-4FBC-B7E5-E828364DA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490" y="3840"/>
                <a:ext cx="616258" cy="2912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F5F76F39-3535-4FC6-8D34-5C5FF7CD26DD}"/>
              </a:ext>
            </a:extLst>
          </p:cNvPr>
          <p:cNvCxnSpPr>
            <a:cxnSpLocks/>
          </p:cNvCxnSpPr>
          <p:nvPr/>
        </p:nvCxnSpPr>
        <p:spPr>
          <a:xfrm>
            <a:off x="9709027" y="15969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CF7673CE-E7E4-48B0-9DE7-45EBB09B9FCF}"/>
              </a:ext>
            </a:extLst>
          </p:cNvPr>
          <p:cNvCxnSpPr>
            <a:cxnSpLocks/>
          </p:cNvCxnSpPr>
          <p:nvPr/>
        </p:nvCxnSpPr>
        <p:spPr>
          <a:xfrm>
            <a:off x="10411574" y="146557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C2621A8-EF2B-4ECD-B9C7-895FE1AF7085}"/>
              </a:ext>
            </a:extLst>
          </p:cNvPr>
          <p:cNvSpPr txBox="1"/>
          <p:nvPr/>
        </p:nvSpPr>
        <p:spPr>
          <a:xfrm>
            <a:off x="8185530" y="139950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-25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862BF37-2EE4-4175-AF4D-1A1BDE930E0D}"/>
              </a:ext>
            </a:extLst>
          </p:cNvPr>
          <p:cNvSpPr txBox="1"/>
          <p:nvPr/>
        </p:nvSpPr>
        <p:spPr>
          <a:xfrm>
            <a:off x="8178557" y="179014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-50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64E0D989-17C5-494D-B72C-731455CFA1CE}"/>
              </a:ext>
            </a:extLst>
          </p:cNvPr>
          <p:cNvSpPr txBox="1"/>
          <p:nvPr/>
        </p:nvSpPr>
        <p:spPr>
          <a:xfrm>
            <a:off x="9561260" y="1939393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0227A78-71C1-4C21-B09B-6C66AA8C6A52}"/>
              </a:ext>
            </a:extLst>
          </p:cNvPr>
          <p:cNvSpPr txBox="1"/>
          <p:nvPr/>
        </p:nvSpPr>
        <p:spPr>
          <a:xfrm>
            <a:off x="10113319" y="1940549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3181294E-D529-4754-BA13-9782075BF5B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t="8625" r="18028" b="12642"/>
          <a:stretch/>
        </p:blipFill>
        <p:spPr>
          <a:xfrm>
            <a:off x="539920" y="2692937"/>
            <a:ext cx="2947834" cy="1651851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D2F60D08-BD4C-4968-910E-C6F7B78305A2}"/>
              </a:ext>
            </a:extLst>
          </p:cNvPr>
          <p:cNvSpPr txBox="1"/>
          <p:nvPr/>
        </p:nvSpPr>
        <p:spPr>
          <a:xfrm>
            <a:off x="190375" y="338474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840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6280572-53F1-436B-B6B8-10758A28DED9}"/>
              </a:ext>
            </a:extLst>
          </p:cNvPr>
          <p:cNvSpPr/>
          <p:nvPr/>
        </p:nvSpPr>
        <p:spPr>
          <a:xfrm>
            <a:off x="1337647" y="2409200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31F0C72-617C-4E8F-AE25-EE289E900E52}"/>
              </a:ext>
            </a:extLst>
          </p:cNvPr>
          <p:cNvSpPr/>
          <p:nvPr/>
        </p:nvSpPr>
        <p:spPr>
          <a:xfrm>
            <a:off x="539921" y="2689278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4DB6940-E298-4A2B-97A3-72B2676B73E9}"/>
              </a:ext>
            </a:extLst>
          </p:cNvPr>
          <p:cNvSpPr txBox="1"/>
          <p:nvPr/>
        </p:nvSpPr>
        <p:spPr>
          <a:xfrm>
            <a:off x="397580" y="4323831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03DEB6E5-1608-4667-B133-0E2BD0B2385C}"/>
              </a:ext>
            </a:extLst>
          </p:cNvPr>
          <p:cNvSpPr txBox="1"/>
          <p:nvPr/>
        </p:nvSpPr>
        <p:spPr>
          <a:xfrm>
            <a:off x="1007090" y="4332409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F10B303-80D9-4D38-8948-FAE8DE277A7C}"/>
              </a:ext>
            </a:extLst>
          </p:cNvPr>
          <p:cNvSpPr txBox="1"/>
          <p:nvPr/>
        </p:nvSpPr>
        <p:spPr>
          <a:xfrm>
            <a:off x="2732032" y="4329797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CC3EAF9-B1E5-4216-9084-F6026F41F82F}"/>
              </a:ext>
            </a:extLst>
          </p:cNvPr>
          <p:cNvSpPr txBox="1"/>
          <p:nvPr/>
        </p:nvSpPr>
        <p:spPr>
          <a:xfrm>
            <a:off x="3305755" y="4328749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79A545B-7D1D-49B8-BFB2-8B8B32DE0A48}"/>
              </a:ext>
            </a:extLst>
          </p:cNvPr>
          <p:cNvSpPr/>
          <p:nvPr/>
        </p:nvSpPr>
        <p:spPr>
          <a:xfrm>
            <a:off x="433203" y="2408707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1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03F763DF-3771-4662-9335-AEBDF98C68DE}"/>
              </a:ext>
            </a:extLst>
          </p:cNvPr>
          <p:cNvCxnSpPr>
            <a:cxnSpLocks/>
          </p:cNvCxnSpPr>
          <p:nvPr/>
        </p:nvCxnSpPr>
        <p:spPr>
          <a:xfrm>
            <a:off x="2147473" y="2558245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F0962A37-5005-40BD-BD8D-662D904E3CAA}"/>
                  </a:ext>
                </a:extLst>
              </p:cNvPr>
              <p:cNvSpPr/>
              <p:nvPr/>
            </p:nvSpPr>
            <p:spPr>
              <a:xfrm>
                <a:off x="2288897" y="2408771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F0962A37-5005-40BD-BD8D-662D904E3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897" y="2408771"/>
                <a:ext cx="37016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27B84533-D3A7-4217-83E7-CD22231A04DC}"/>
                  </a:ext>
                </a:extLst>
              </p:cNvPr>
              <p:cNvSpPr/>
              <p:nvPr/>
            </p:nvSpPr>
            <p:spPr>
              <a:xfrm>
                <a:off x="1586440" y="2403230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27B84533-D3A7-4217-83E7-CD22231A0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440" y="2403230"/>
                <a:ext cx="593817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08B8CFC7-2D80-49C8-A589-314BE1726698}"/>
              </a:ext>
            </a:extLst>
          </p:cNvPr>
          <p:cNvCxnSpPr>
            <a:cxnSpLocks/>
          </p:cNvCxnSpPr>
          <p:nvPr/>
        </p:nvCxnSpPr>
        <p:spPr>
          <a:xfrm>
            <a:off x="1457608" y="2545947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FBA466EB-3739-4649-95EE-636C3018B649}"/>
              </a:ext>
            </a:extLst>
          </p:cNvPr>
          <p:cNvSpPr txBox="1"/>
          <p:nvPr/>
        </p:nvSpPr>
        <p:spPr>
          <a:xfrm>
            <a:off x="192279" y="379339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800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D774077-4275-4F2D-B3CE-D4E9AE257197}"/>
              </a:ext>
            </a:extLst>
          </p:cNvPr>
          <p:cNvSpPr txBox="1"/>
          <p:nvPr/>
        </p:nvSpPr>
        <p:spPr>
          <a:xfrm>
            <a:off x="1590177" y="433328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3A81FF60-2420-4527-806F-2B478A940461}"/>
              </a:ext>
            </a:extLst>
          </p:cNvPr>
          <p:cNvSpPr txBox="1"/>
          <p:nvPr/>
        </p:nvSpPr>
        <p:spPr>
          <a:xfrm>
            <a:off x="2142236" y="433444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602BF56-50C5-4516-AFA6-864C4B785E84}"/>
              </a:ext>
            </a:extLst>
          </p:cNvPr>
          <p:cNvSpPr txBox="1"/>
          <p:nvPr/>
        </p:nvSpPr>
        <p:spPr>
          <a:xfrm>
            <a:off x="3424278" y="316671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14.2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7762FAB-155B-4387-A0D9-833DAB57DA9F}"/>
              </a:ext>
            </a:extLst>
          </p:cNvPr>
          <p:cNvSpPr txBox="1"/>
          <p:nvPr/>
        </p:nvSpPr>
        <p:spPr>
          <a:xfrm>
            <a:off x="3453674" y="3614143"/>
            <a:ext cx="37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146B775-16E1-4616-ADB2-69BA259753B2}"/>
              </a:ext>
            </a:extLst>
          </p:cNvPr>
          <p:cNvSpPr txBox="1"/>
          <p:nvPr/>
        </p:nvSpPr>
        <p:spPr>
          <a:xfrm>
            <a:off x="3428801" y="274951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22.2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BC06426C-3B95-4A36-81F2-150EF0E49976}"/>
              </a:ext>
            </a:extLst>
          </p:cNvPr>
          <p:cNvSpPr txBox="1"/>
          <p:nvPr/>
        </p:nvSpPr>
        <p:spPr>
          <a:xfrm>
            <a:off x="3431724" y="400629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A00ABBE4-733A-4E5D-B543-542275D618A5}"/>
              </a:ext>
            </a:extLst>
          </p:cNvPr>
          <p:cNvSpPr txBox="1"/>
          <p:nvPr/>
        </p:nvSpPr>
        <p:spPr>
          <a:xfrm>
            <a:off x="183339" y="4187101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760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ABD03C80-BDBF-4F8F-B581-81EB1800A59A}"/>
              </a:ext>
            </a:extLst>
          </p:cNvPr>
          <p:cNvSpPr/>
          <p:nvPr/>
        </p:nvSpPr>
        <p:spPr>
          <a:xfrm>
            <a:off x="1780342" y="2115940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9BF83F6-C536-4CB9-B951-B6F3224D6B5F}"/>
              </a:ext>
            </a:extLst>
          </p:cNvPr>
          <p:cNvSpPr/>
          <p:nvPr/>
        </p:nvSpPr>
        <p:spPr>
          <a:xfrm>
            <a:off x="5717668" y="2127846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4004807B-2E3F-4187-9D0A-83FC6DCF83A1}"/>
              </a:ext>
            </a:extLst>
          </p:cNvPr>
          <p:cNvSpPr/>
          <p:nvPr/>
        </p:nvSpPr>
        <p:spPr>
          <a:xfrm>
            <a:off x="9791985" y="2123121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1CEC413-D296-4D36-80AB-EAF449DC9DEB}"/>
              </a:ext>
            </a:extLst>
          </p:cNvPr>
          <p:cNvSpPr/>
          <p:nvPr/>
        </p:nvSpPr>
        <p:spPr>
          <a:xfrm>
            <a:off x="1793717" y="4500886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EFCDCE8F-16CD-4D87-990B-BDB101970BEE}"/>
              </a:ext>
            </a:extLst>
          </p:cNvPr>
          <p:cNvSpPr txBox="1"/>
          <p:nvPr/>
        </p:nvSpPr>
        <p:spPr>
          <a:xfrm>
            <a:off x="4185961" y="3397282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840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07E295A-22D6-4F65-805E-D7AFFF6E3EAC}"/>
              </a:ext>
            </a:extLst>
          </p:cNvPr>
          <p:cNvSpPr/>
          <p:nvPr/>
        </p:nvSpPr>
        <p:spPr>
          <a:xfrm>
            <a:off x="5333233" y="2421733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4F9EB6A9-A729-42EC-BE29-6D85C84F5791}"/>
              </a:ext>
            </a:extLst>
          </p:cNvPr>
          <p:cNvSpPr/>
          <p:nvPr/>
        </p:nvSpPr>
        <p:spPr>
          <a:xfrm>
            <a:off x="4535507" y="2701811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A5A2B99-7A59-4776-A402-5908A055D145}"/>
              </a:ext>
            </a:extLst>
          </p:cNvPr>
          <p:cNvSpPr txBox="1"/>
          <p:nvPr/>
        </p:nvSpPr>
        <p:spPr>
          <a:xfrm>
            <a:off x="4393166" y="4336364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72B84C03-DE50-4A75-8846-E963976178B0}"/>
              </a:ext>
            </a:extLst>
          </p:cNvPr>
          <p:cNvSpPr txBox="1"/>
          <p:nvPr/>
        </p:nvSpPr>
        <p:spPr>
          <a:xfrm>
            <a:off x="5002676" y="4344942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55018B4D-D681-42AD-8ED5-B16D816205AC}"/>
              </a:ext>
            </a:extLst>
          </p:cNvPr>
          <p:cNvSpPr txBox="1"/>
          <p:nvPr/>
        </p:nvSpPr>
        <p:spPr>
          <a:xfrm>
            <a:off x="6727618" y="4342330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30D46FA-C325-4A85-AB75-3CD6D49E7303}"/>
              </a:ext>
            </a:extLst>
          </p:cNvPr>
          <p:cNvSpPr txBox="1"/>
          <p:nvPr/>
        </p:nvSpPr>
        <p:spPr>
          <a:xfrm>
            <a:off x="7301341" y="434128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50DE7DA9-64AC-4196-837E-08626EBA9658}"/>
              </a:ext>
            </a:extLst>
          </p:cNvPr>
          <p:cNvSpPr/>
          <p:nvPr/>
        </p:nvSpPr>
        <p:spPr>
          <a:xfrm>
            <a:off x="4428789" y="2421240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2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D5D1FE75-099E-43E6-9E37-99FF4B9D8AAF}"/>
              </a:ext>
            </a:extLst>
          </p:cNvPr>
          <p:cNvCxnSpPr>
            <a:cxnSpLocks/>
          </p:cNvCxnSpPr>
          <p:nvPr/>
        </p:nvCxnSpPr>
        <p:spPr>
          <a:xfrm>
            <a:off x="6143059" y="2570778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458724A3-399A-44FB-97FF-A17AA4A83CDB}"/>
                  </a:ext>
                </a:extLst>
              </p:cNvPr>
              <p:cNvSpPr/>
              <p:nvPr/>
            </p:nvSpPr>
            <p:spPr>
              <a:xfrm>
                <a:off x="6284483" y="2421304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458724A3-399A-44FB-97FF-A17AA4A83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483" y="2421304"/>
                <a:ext cx="37016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9107854C-2F3B-43BD-AC6E-E455E2055396}"/>
                  </a:ext>
                </a:extLst>
              </p:cNvPr>
              <p:cNvSpPr/>
              <p:nvPr/>
            </p:nvSpPr>
            <p:spPr>
              <a:xfrm>
                <a:off x="5582026" y="2415763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9107854C-2F3B-43BD-AC6E-E455E2055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026" y="2415763"/>
                <a:ext cx="5938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CC9C536E-C066-44CA-BFDD-7A6D105F834C}"/>
              </a:ext>
            </a:extLst>
          </p:cNvPr>
          <p:cNvCxnSpPr>
            <a:cxnSpLocks/>
          </p:cNvCxnSpPr>
          <p:nvPr/>
        </p:nvCxnSpPr>
        <p:spPr>
          <a:xfrm>
            <a:off x="5453194" y="255848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24495B1-191E-4D57-B6E3-2F2F34B02F13}"/>
              </a:ext>
            </a:extLst>
          </p:cNvPr>
          <p:cNvSpPr txBox="1"/>
          <p:nvPr/>
        </p:nvSpPr>
        <p:spPr>
          <a:xfrm>
            <a:off x="4187865" y="3805929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800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F65568F-254E-41AA-BA7C-796CC35389BE}"/>
              </a:ext>
            </a:extLst>
          </p:cNvPr>
          <p:cNvSpPr txBox="1"/>
          <p:nvPr/>
        </p:nvSpPr>
        <p:spPr>
          <a:xfrm>
            <a:off x="5585763" y="4345819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28BD187-402D-4A22-91B7-4D2563EBAC90}"/>
              </a:ext>
            </a:extLst>
          </p:cNvPr>
          <p:cNvSpPr txBox="1"/>
          <p:nvPr/>
        </p:nvSpPr>
        <p:spPr>
          <a:xfrm>
            <a:off x="6137822" y="4346975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CEF83539-66BB-4470-8108-9EB7F5D96A64}"/>
              </a:ext>
            </a:extLst>
          </p:cNvPr>
          <p:cNvSpPr txBox="1"/>
          <p:nvPr/>
        </p:nvSpPr>
        <p:spPr>
          <a:xfrm>
            <a:off x="7431147" y="318028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14.2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1A9FE04-1312-477E-80FD-4A4F58C8812F}"/>
              </a:ext>
            </a:extLst>
          </p:cNvPr>
          <p:cNvSpPr txBox="1"/>
          <p:nvPr/>
        </p:nvSpPr>
        <p:spPr>
          <a:xfrm>
            <a:off x="7460543" y="3627714"/>
            <a:ext cx="37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61E0511-6108-4AAC-88DD-C867A5FFCF96}"/>
              </a:ext>
            </a:extLst>
          </p:cNvPr>
          <p:cNvSpPr txBox="1"/>
          <p:nvPr/>
        </p:nvSpPr>
        <p:spPr>
          <a:xfrm>
            <a:off x="7435670" y="276308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22.2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48F12F6-CE75-456B-B525-7E635A876092}"/>
              </a:ext>
            </a:extLst>
          </p:cNvPr>
          <p:cNvSpPr txBox="1"/>
          <p:nvPr/>
        </p:nvSpPr>
        <p:spPr>
          <a:xfrm>
            <a:off x="7438593" y="401986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411238E6-9971-49A7-AA84-08BEDD91F7CB}"/>
              </a:ext>
            </a:extLst>
          </p:cNvPr>
          <p:cNvSpPr txBox="1"/>
          <p:nvPr/>
        </p:nvSpPr>
        <p:spPr>
          <a:xfrm>
            <a:off x="4178925" y="419963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760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6435C1F6-5A91-41C2-81C5-185D3DBD198F}"/>
              </a:ext>
            </a:extLst>
          </p:cNvPr>
          <p:cNvSpPr/>
          <p:nvPr/>
        </p:nvSpPr>
        <p:spPr>
          <a:xfrm>
            <a:off x="5789303" y="4513419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70C3867-A894-4693-90D0-B8AAAFE15E00}"/>
              </a:ext>
            </a:extLst>
          </p:cNvPr>
          <p:cNvSpPr txBox="1"/>
          <p:nvPr/>
        </p:nvSpPr>
        <p:spPr>
          <a:xfrm>
            <a:off x="8205520" y="339245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840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AEE371EB-A2FC-4010-B6F7-14A9914CE242}"/>
              </a:ext>
            </a:extLst>
          </p:cNvPr>
          <p:cNvSpPr/>
          <p:nvPr/>
        </p:nvSpPr>
        <p:spPr>
          <a:xfrm>
            <a:off x="9352792" y="2416910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EBA5E5E1-31DC-4133-BBAE-FC17A38CE4EB}"/>
              </a:ext>
            </a:extLst>
          </p:cNvPr>
          <p:cNvSpPr/>
          <p:nvPr/>
        </p:nvSpPr>
        <p:spPr>
          <a:xfrm>
            <a:off x="8555066" y="2696988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087DDBB5-4DBB-4C03-918C-387188660695}"/>
              </a:ext>
            </a:extLst>
          </p:cNvPr>
          <p:cNvSpPr txBox="1"/>
          <p:nvPr/>
        </p:nvSpPr>
        <p:spPr>
          <a:xfrm>
            <a:off x="8412725" y="4331541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EEEB055-2495-4D7B-BB44-0670C2D9410A}"/>
              </a:ext>
            </a:extLst>
          </p:cNvPr>
          <p:cNvSpPr txBox="1"/>
          <p:nvPr/>
        </p:nvSpPr>
        <p:spPr>
          <a:xfrm>
            <a:off x="9022235" y="4340119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4C05E0C-AE59-473C-A561-13763640510A}"/>
              </a:ext>
            </a:extLst>
          </p:cNvPr>
          <p:cNvSpPr txBox="1"/>
          <p:nvPr/>
        </p:nvSpPr>
        <p:spPr>
          <a:xfrm>
            <a:off x="10747177" y="4337507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5A9107AB-22BD-49D0-9DA0-81264550FC8F}"/>
              </a:ext>
            </a:extLst>
          </p:cNvPr>
          <p:cNvSpPr txBox="1"/>
          <p:nvPr/>
        </p:nvSpPr>
        <p:spPr>
          <a:xfrm>
            <a:off x="11320900" y="4336459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B01D874D-AF27-4EE9-B56D-F515E7CA8F98}"/>
              </a:ext>
            </a:extLst>
          </p:cNvPr>
          <p:cNvSpPr/>
          <p:nvPr/>
        </p:nvSpPr>
        <p:spPr>
          <a:xfrm>
            <a:off x="8448348" y="2416417"/>
            <a:ext cx="56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3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C539186E-9DCA-459E-911F-B2C6D43AD7DC}"/>
              </a:ext>
            </a:extLst>
          </p:cNvPr>
          <p:cNvCxnSpPr>
            <a:cxnSpLocks/>
          </p:cNvCxnSpPr>
          <p:nvPr/>
        </p:nvCxnSpPr>
        <p:spPr>
          <a:xfrm>
            <a:off x="10162618" y="256070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80829F70-1531-4C64-A14E-4062155EF6CE}"/>
                  </a:ext>
                </a:extLst>
              </p:cNvPr>
              <p:cNvSpPr/>
              <p:nvPr/>
            </p:nvSpPr>
            <p:spPr>
              <a:xfrm>
                <a:off x="10304042" y="2411226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80829F70-1531-4C64-A14E-4062155EF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042" y="2411226"/>
                <a:ext cx="37016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71F32E0-0C41-4477-9F10-A2A62AB64C17}"/>
                  </a:ext>
                </a:extLst>
              </p:cNvPr>
              <p:cNvSpPr/>
              <p:nvPr/>
            </p:nvSpPr>
            <p:spPr>
              <a:xfrm>
                <a:off x="9601585" y="2410940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71F32E0-0C41-4477-9F10-A2A62AB64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585" y="2410940"/>
                <a:ext cx="593817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999493E-1C5D-4759-9D67-18E9E4C0458C}"/>
              </a:ext>
            </a:extLst>
          </p:cNvPr>
          <p:cNvCxnSpPr>
            <a:cxnSpLocks/>
          </p:cNvCxnSpPr>
          <p:nvPr/>
        </p:nvCxnSpPr>
        <p:spPr>
          <a:xfrm>
            <a:off x="9472753" y="255891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>
            <a:extLst>
              <a:ext uri="{FF2B5EF4-FFF2-40B4-BE49-F238E27FC236}">
                <a16:creationId xmlns:a16="http://schemas.microsoft.com/office/drawing/2014/main" id="{CCAF1366-656F-49A1-AFAA-DBEA5D60F8D4}"/>
              </a:ext>
            </a:extLst>
          </p:cNvPr>
          <p:cNvSpPr txBox="1"/>
          <p:nvPr/>
        </p:nvSpPr>
        <p:spPr>
          <a:xfrm>
            <a:off x="8207424" y="380110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800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2F56C8BE-12B2-446C-A9D8-AFB84F268A84}"/>
              </a:ext>
            </a:extLst>
          </p:cNvPr>
          <p:cNvSpPr txBox="1"/>
          <p:nvPr/>
        </p:nvSpPr>
        <p:spPr>
          <a:xfrm>
            <a:off x="9605322" y="434099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1A462FB3-2020-4697-AB06-4707F4186F9B}"/>
              </a:ext>
            </a:extLst>
          </p:cNvPr>
          <p:cNvSpPr txBox="1"/>
          <p:nvPr/>
        </p:nvSpPr>
        <p:spPr>
          <a:xfrm>
            <a:off x="10157381" y="434215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06E22940-A304-468A-B13E-DC00E56F26DE}"/>
              </a:ext>
            </a:extLst>
          </p:cNvPr>
          <p:cNvSpPr txBox="1"/>
          <p:nvPr/>
        </p:nvSpPr>
        <p:spPr>
          <a:xfrm>
            <a:off x="11463090" y="315423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47BE635B-519E-4307-82A9-4542D4883034}"/>
              </a:ext>
            </a:extLst>
          </p:cNvPr>
          <p:cNvSpPr txBox="1"/>
          <p:nvPr/>
        </p:nvSpPr>
        <p:spPr>
          <a:xfrm>
            <a:off x="11459234" y="3601664"/>
            <a:ext cx="47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CE7B310-7F95-44F5-88C4-71C3ECE9B06C}"/>
              </a:ext>
            </a:extLst>
          </p:cNvPr>
          <p:cNvSpPr txBox="1"/>
          <p:nvPr/>
        </p:nvSpPr>
        <p:spPr>
          <a:xfrm>
            <a:off x="11450987" y="273703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14.8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0437DB85-6C0B-4850-BDE3-5C2E78FBA6E1}"/>
              </a:ext>
            </a:extLst>
          </p:cNvPr>
          <p:cNvSpPr txBox="1"/>
          <p:nvPr/>
        </p:nvSpPr>
        <p:spPr>
          <a:xfrm>
            <a:off x="11459452" y="399381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-9.2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36D62C55-EA42-41B3-9CFD-050579BB2B1B}"/>
              </a:ext>
            </a:extLst>
          </p:cNvPr>
          <p:cNvSpPr txBox="1"/>
          <p:nvPr/>
        </p:nvSpPr>
        <p:spPr>
          <a:xfrm>
            <a:off x="8198484" y="4194811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760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06B36350-C0D6-4774-82E6-20DF3F23EAED}"/>
              </a:ext>
            </a:extLst>
          </p:cNvPr>
          <p:cNvSpPr/>
          <p:nvPr/>
        </p:nvSpPr>
        <p:spPr>
          <a:xfrm>
            <a:off x="9808862" y="4508596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48C1CBE8-BF6D-4684-B96B-ACFB37F37685}"/>
              </a:ext>
            </a:extLst>
          </p:cNvPr>
          <p:cNvSpPr txBox="1"/>
          <p:nvPr/>
        </p:nvSpPr>
        <p:spPr>
          <a:xfrm rot="16200000">
            <a:off x="3600309" y="939920"/>
            <a:ext cx="103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3F4ADB28-474F-49C8-A061-8874D303E8CB}"/>
              </a:ext>
            </a:extLst>
          </p:cNvPr>
          <p:cNvSpPr txBox="1"/>
          <p:nvPr/>
        </p:nvSpPr>
        <p:spPr>
          <a:xfrm rot="16200000">
            <a:off x="7667911" y="929077"/>
            <a:ext cx="103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(A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  <a:endParaRPr kumimoji="0" lang="zh-CN" altLang="en-US" sz="1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DFC4E4A0-901F-4BF8-B40B-B61845800414}"/>
              </a:ext>
            </a:extLst>
          </p:cNvPr>
          <p:cNvSpPr txBox="1"/>
          <p:nvPr/>
        </p:nvSpPr>
        <p:spPr>
          <a:xfrm rot="16200000">
            <a:off x="-340874" y="3369103"/>
            <a:ext cx="98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FB8681EB-467C-4198-BF85-580B7913046E}"/>
              </a:ext>
            </a:extLst>
          </p:cNvPr>
          <p:cNvSpPr txBox="1"/>
          <p:nvPr/>
        </p:nvSpPr>
        <p:spPr>
          <a:xfrm rot="16200000">
            <a:off x="3646162" y="3404753"/>
            <a:ext cx="98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C107437B-38CB-4230-A34C-D01BD6E7ABCC}"/>
              </a:ext>
            </a:extLst>
          </p:cNvPr>
          <p:cNvSpPr txBox="1"/>
          <p:nvPr/>
        </p:nvSpPr>
        <p:spPr>
          <a:xfrm rot="16200000">
            <a:off x="7668878" y="3387060"/>
            <a:ext cx="98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2C35A9DF-9B85-4F28-B46F-467B8F18F8C0}"/>
              </a:ext>
            </a:extLst>
          </p:cNvPr>
          <p:cNvSpPr txBox="1"/>
          <p:nvPr/>
        </p:nvSpPr>
        <p:spPr>
          <a:xfrm rot="16200000">
            <a:off x="3311286" y="3337234"/>
            <a:ext cx="112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Power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(kW</a:t>
            </a:r>
            <a:r>
              <a:rPr lang="en-US" altLang="zh-CN" sz="1200"/>
              <a:t>)</a:t>
            </a:r>
            <a:endParaRPr lang="zh-CN" altLang="en-US" sz="1200"/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0B1153F1-7852-47D0-A946-8B2D6BCA01A1}"/>
              </a:ext>
            </a:extLst>
          </p:cNvPr>
          <p:cNvSpPr txBox="1"/>
          <p:nvPr/>
        </p:nvSpPr>
        <p:spPr>
          <a:xfrm rot="16200000">
            <a:off x="7339770" y="3324931"/>
            <a:ext cx="112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Power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(kW</a:t>
            </a:r>
            <a:r>
              <a:rPr lang="en-US" altLang="zh-CN" sz="1200"/>
              <a:t>)</a:t>
            </a:r>
            <a:endParaRPr lang="zh-CN" altLang="en-US" sz="1200"/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94A410EE-E102-4646-92D4-BCEA4019841C}"/>
              </a:ext>
            </a:extLst>
          </p:cNvPr>
          <p:cNvSpPr txBox="1"/>
          <p:nvPr/>
        </p:nvSpPr>
        <p:spPr>
          <a:xfrm rot="16200000">
            <a:off x="11339330" y="3337235"/>
            <a:ext cx="112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Power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(kW</a:t>
            </a:r>
            <a:r>
              <a:rPr lang="en-US" altLang="zh-CN" sz="1200"/>
              <a:t>)</a:t>
            </a:r>
            <a:endParaRPr lang="zh-CN" altLang="en-US" sz="1200"/>
          </a:p>
        </p:txBody>
      </p: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71834362-CDA0-432D-971A-CDC2EDB7012E}"/>
              </a:ext>
            </a:extLst>
          </p:cNvPr>
          <p:cNvCxnSpPr>
            <a:cxnSpLocks/>
          </p:cNvCxnSpPr>
          <p:nvPr/>
        </p:nvCxnSpPr>
        <p:spPr>
          <a:xfrm flipV="1">
            <a:off x="9982282" y="2696169"/>
            <a:ext cx="0" cy="1676831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A85DB59-987A-4CA5-8753-2D54F3213F73}"/>
              </a:ext>
            </a:extLst>
          </p:cNvPr>
          <p:cNvCxnSpPr>
            <a:cxnSpLocks/>
          </p:cNvCxnSpPr>
          <p:nvPr/>
        </p:nvCxnSpPr>
        <p:spPr>
          <a:xfrm flipH="1" flipV="1">
            <a:off x="9721201" y="2690786"/>
            <a:ext cx="2034" cy="1663347"/>
          </a:xfrm>
          <a:prstGeom prst="line">
            <a:avLst/>
          </a:prstGeom>
          <a:ln w="127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494FA807-4EAB-4449-9206-8B963E61149F}"/>
              </a:ext>
            </a:extLst>
          </p:cNvPr>
          <p:cNvCxnSpPr>
            <a:cxnSpLocks/>
          </p:cNvCxnSpPr>
          <p:nvPr/>
        </p:nvCxnSpPr>
        <p:spPr>
          <a:xfrm flipH="1" flipV="1">
            <a:off x="9122151" y="2711625"/>
            <a:ext cx="2034" cy="1663347"/>
          </a:xfrm>
          <a:prstGeom prst="line">
            <a:avLst/>
          </a:prstGeom>
          <a:ln w="127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3F96C875-A777-4135-8090-5380EC9C89A7}"/>
              </a:ext>
            </a:extLst>
          </p:cNvPr>
          <p:cNvSpPr/>
          <p:nvPr/>
        </p:nvSpPr>
        <p:spPr>
          <a:xfrm>
            <a:off x="9391249" y="4013231"/>
            <a:ext cx="3949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[19]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0E55296B-CFF8-4F51-A3EC-432BA182A078}"/>
              </a:ext>
            </a:extLst>
          </p:cNvPr>
          <p:cNvSpPr/>
          <p:nvPr/>
        </p:nvSpPr>
        <p:spPr>
          <a:xfrm>
            <a:off x="8780636" y="4013231"/>
            <a:ext cx="3949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[17]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6F09F9BF-1EE4-4DFE-A7A0-B2ACC1B65F19}"/>
              </a:ext>
            </a:extLst>
          </p:cNvPr>
          <p:cNvSpPr/>
          <p:nvPr/>
        </p:nvSpPr>
        <p:spPr>
          <a:xfrm>
            <a:off x="9901052" y="4037583"/>
            <a:ext cx="842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[This][23]</a:t>
            </a: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0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0BB09A6-3279-4D63-AC0D-7FB1A2F5E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t="8853" r="17793" b="12099"/>
          <a:stretch/>
        </p:blipFill>
        <p:spPr>
          <a:xfrm>
            <a:off x="4624742" y="2660399"/>
            <a:ext cx="2942516" cy="16571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D5BB989-CCB4-4C12-BD30-63015821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8672" r="17729" b="31991"/>
          <a:stretch/>
        </p:blipFill>
        <p:spPr>
          <a:xfrm>
            <a:off x="8924628" y="2661810"/>
            <a:ext cx="2940262" cy="16430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F99746-6F7F-4523-A0BB-1D8CFA9BF3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8529" r="17729" b="11890"/>
          <a:stretch/>
        </p:blipFill>
        <p:spPr>
          <a:xfrm>
            <a:off x="709580" y="2634217"/>
            <a:ext cx="2958223" cy="16614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8FC638-9837-454B-A4DD-AED972D922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28050" r="18054" b="31880"/>
          <a:stretch/>
        </p:blipFill>
        <p:spPr>
          <a:xfrm>
            <a:off x="5719836" y="46782"/>
            <a:ext cx="3464629" cy="18086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1232D0-7FDE-44D2-A96E-389D47C7E9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8395" r="17683" b="21825"/>
          <a:stretch/>
        </p:blipFill>
        <p:spPr>
          <a:xfrm>
            <a:off x="987222" y="66739"/>
            <a:ext cx="3480253" cy="1784064"/>
          </a:xfrm>
          <a:prstGeom prst="rect">
            <a:avLst/>
          </a:prstGeom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D2F60D08-BD4C-4968-910E-C6F7B78305A2}"/>
              </a:ext>
            </a:extLst>
          </p:cNvPr>
          <p:cNvSpPr txBox="1"/>
          <p:nvPr/>
        </p:nvSpPr>
        <p:spPr>
          <a:xfrm>
            <a:off x="370423" y="3326240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840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6280572-53F1-436B-B6B8-10758A28DED9}"/>
              </a:ext>
            </a:extLst>
          </p:cNvPr>
          <p:cNvSpPr/>
          <p:nvPr/>
        </p:nvSpPr>
        <p:spPr>
          <a:xfrm>
            <a:off x="1517695" y="2350691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31F0C72-617C-4E8F-AE25-EE289E900E52}"/>
              </a:ext>
            </a:extLst>
          </p:cNvPr>
          <p:cNvSpPr/>
          <p:nvPr/>
        </p:nvSpPr>
        <p:spPr>
          <a:xfrm>
            <a:off x="719969" y="2630769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4DB6940-E298-4A2B-97A3-72B2676B73E9}"/>
              </a:ext>
            </a:extLst>
          </p:cNvPr>
          <p:cNvSpPr txBox="1"/>
          <p:nvPr/>
        </p:nvSpPr>
        <p:spPr>
          <a:xfrm>
            <a:off x="577628" y="4265322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03DEB6E5-1608-4667-B133-0E2BD0B2385C}"/>
              </a:ext>
            </a:extLst>
          </p:cNvPr>
          <p:cNvSpPr txBox="1"/>
          <p:nvPr/>
        </p:nvSpPr>
        <p:spPr>
          <a:xfrm>
            <a:off x="1187138" y="4273900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F10B303-80D9-4D38-8948-FAE8DE277A7C}"/>
              </a:ext>
            </a:extLst>
          </p:cNvPr>
          <p:cNvSpPr txBox="1"/>
          <p:nvPr/>
        </p:nvSpPr>
        <p:spPr>
          <a:xfrm>
            <a:off x="2912080" y="427128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CC3EAF9-B1E5-4216-9084-F6026F41F82F}"/>
              </a:ext>
            </a:extLst>
          </p:cNvPr>
          <p:cNvSpPr txBox="1"/>
          <p:nvPr/>
        </p:nvSpPr>
        <p:spPr>
          <a:xfrm>
            <a:off x="3485803" y="4270240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03F763DF-3771-4662-9335-AEBDF98C68DE}"/>
              </a:ext>
            </a:extLst>
          </p:cNvPr>
          <p:cNvCxnSpPr>
            <a:cxnSpLocks/>
          </p:cNvCxnSpPr>
          <p:nvPr/>
        </p:nvCxnSpPr>
        <p:spPr>
          <a:xfrm>
            <a:off x="2327521" y="249973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F0962A37-5005-40BD-BD8D-662D904E3CAA}"/>
                  </a:ext>
                </a:extLst>
              </p:cNvPr>
              <p:cNvSpPr/>
              <p:nvPr/>
            </p:nvSpPr>
            <p:spPr>
              <a:xfrm>
                <a:off x="2468945" y="2350262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F0962A37-5005-40BD-BD8D-662D904E3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45" y="2350262"/>
                <a:ext cx="37016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27B84533-D3A7-4217-83E7-CD22231A04DC}"/>
                  </a:ext>
                </a:extLst>
              </p:cNvPr>
              <p:cNvSpPr/>
              <p:nvPr/>
            </p:nvSpPr>
            <p:spPr>
              <a:xfrm>
                <a:off x="1766488" y="2344721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27B84533-D3A7-4217-83E7-CD22231A0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88" y="2344721"/>
                <a:ext cx="59381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08B8CFC7-2D80-49C8-A589-314BE1726698}"/>
              </a:ext>
            </a:extLst>
          </p:cNvPr>
          <p:cNvCxnSpPr>
            <a:cxnSpLocks/>
          </p:cNvCxnSpPr>
          <p:nvPr/>
        </p:nvCxnSpPr>
        <p:spPr>
          <a:xfrm>
            <a:off x="1637656" y="2487438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FBA466EB-3739-4649-95EE-636C3018B649}"/>
              </a:ext>
            </a:extLst>
          </p:cNvPr>
          <p:cNvSpPr txBox="1"/>
          <p:nvPr/>
        </p:nvSpPr>
        <p:spPr>
          <a:xfrm>
            <a:off x="372327" y="3734887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D774077-4275-4F2D-B3CE-D4E9AE257197}"/>
              </a:ext>
            </a:extLst>
          </p:cNvPr>
          <p:cNvSpPr txBox="1"/>
          <p:nvPr/>
        </p:nvSpPr>
        <p:spPr>
          <a:xfrm>
            <a:off x="1770225" y="4274777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3A81FF60-2420-4527-806F-2B478A940461}"/>
              </a:ext>
            </a:extLst>
          </p:cNvPr>
          <p:cNvSpPr txBox="1"/>
          <p:nvPr/>
        </p:nvSpPr>
        <p:spPr>
          <a:xfrm>
            <a:off x="2322284" y="4275933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602BF56-50C5-4516-AFA6-864C4B785E84}"/>
              </a:ext>
            </a:extLst>
          </p:cNvPr>
          <p:cNvSpPr txBox="1"/>
          <p:nvPr/>
        </p:nvSpPr>
        <p:spPr>
          <a:xfrm>
            <a:off x="3604326" y="310820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15.0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7762FAB-155B-4387-A0D9-833DAB57DA9F}"/>
              </a:ext>
            </a:extLst>
          </p:cNvPr>
          <p:cNvSpPr txBox="1"/>
          <p:nvPr/>
        </p:nvSpPr>
        <p:spPr>
          <a:xfrm>
            <a:off x="3633722" y="3555634"/>
            <a:ext cx="37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7.0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146B775-16E1-4616-ADB2-69BA259753B2}"/>
              </a:ext>
            </a:extLst>
          </p:cNvPr>
          <p:cNvSpPr txBox="1"/>
          <p:nvPr/>
        </p:nvSpPr>
        <p:spPr>
          <a:xfrm>
            <a:off x="3608849" y="269100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23.0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BC06426C-3B95-4A36-81F2-150EF0E49976}"/>
              </a:ext>
            </a:extLst>
          </p:cNvPr>
          <p:cNvSpPr txBox="1"/>
          <p:nvPr/>
        </p:nvSpPr>
        <p:spPr>
          <a:xfrm>
            <a:off x="3611772" y="394778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-1.0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A00ABBE4-733A-4E5D-B543-542275D618A5}"/>
              </a:ext>
            </a:extLst>
          </p:cNvPr>
          <p:cNvSpPr txBox="1"/>
          <p:nvPr/>
        </p:nvSpPr>
        <p:spPr>
          <a:xfrm>
            <a:off x="363387" y="412859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760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1CEC413-D296-4D36-80AB-EAF449DC9DEB}"/>
              </a:ext>
            </a:extLst>
          </p:cNvPr>
          <p:cNvSpPr/>
          <p:nvPr/>
        </p:nvSpPr>
        <p:spPr>
          <a:xfrm>
            <a:off x="1973765" y="4442377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EFCDCE8F-16CD-4D87-990B-BDB101970BEE}"/>
              </a:ext>
            </a:extLst>
          </p:cNvPr>
          <p:cNvSpPr txBox="1"/>
          <p:nvPr/>
        </p:nvSpPr>
        <p:spPr>
          <a:xfrm>
            <a:off x="8602579" y="305755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4F9EB6A9-A729-42EC-BE29-6D85C84F5791}"/>
              </a:ext>
            </a:extLst>
          </p:cNvPr>
          <p:cNvSpPr/>
          <p:nvPr/>
        </p:nvSpPr>
        <p:spPr>
          <a:xfrm>
            <a:off x="8917056" y="2660530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A5A2B99-7A59-4776-A402-5908A055D145}"/>
              </a:ext>
            </a:extLst>
          </p:cNvPr>
          <p:cNvSpPr txBox="1"/>
          <p:nvPr/>
        </p:nvSpPr>
        <p:spPr>
          <a:xfrm>
            <a:off x="8774715" y="4295083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72B84C03-DE50-4A75-8846-E963976178B0}"/>
              </a:ext>
            </a:extLst>
          </p:cNvPr>
          <p:cNvSpPr txBox="1"/>
          <p:nvPr/>
        </p:nvSpPr>
        <p:spPr>
          <a:xfrm>
            <a:off x="9384225" y="4303661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55018B4D-D681-42AD-8ED5-B16D816205AC}"/>
              </a:ext>
            </a:extLst>
          </p:cNvPr>
          <p:cNvSpPr txBox="1"/>
          <p:nvPr/>
        </p:nvSpPr>
        <p:spPr>
          <a:xfrm>
            <a:off x="11109167" y="4301049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30D46FA-C325-4A85-AB75-3CD6D49E7303}"/>
              </a:ext>
            </a:extLst>
          </p:cNvPr>
          <p:cNvSpPr txBox="1"/>
          <p:nvPr/>
        </p:nvSpPr>
        <p:spPr>
          <a:xfrm>
            <a:off x="11682890" y="4300001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24495B1-191E-4D57-B6E3-2F2F34B02F13}"/>
              </a:ext>
            </a:extLst>
          </p:cNvPr>
          <p:cNvSpPr txBox="1"/>
          <p:nvPr/>
        </p:nvSpPr>
        <p:spPr>
          <a:xfrm>
            <a:off x="8591582" y="359839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F65568F-254E-41AA-BA7C-796CC35389BE}"/>
              </a:ext>
            </a:extLst>
          </p:cNvPr>
          <p:cNvSpPr txBox="1"/>
          <p:nvPr/>
        </p:nvSpPr>
        <p:spPr>
          <a:xfrm>
            <a:off x="9967312" y="4304538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28BD187-402D-4A22-91B7-4D2563EBAC90}"/>
              </a:ext>
            </a:extLst>
          </p:cNvPr>
          <p:cNvSpPr txBox="1"/>
          <p:nvPr/>
        </p:nvSpPr>
        <p:spPr>
          <a:xfrm>
            <a:off x="10519371" y="4305694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D08B29F1-B818-4249-84C5-6DF3F280CB5E}"/>
                  </a:ext>
                </a:extLst>
              </p:cNvPr>
              <p:cNvSpPr txBox="1"/>
              <p:nvPr/>
            </p:nvSpPr>
            <p:spPr>
              <a:xfrm rot="16200000">
                <a:off x="7925519" y="3236546"/>
                <a:ext cx="1214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20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zh-CN" altLang="zh-CN" sz="120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𝑃𝐼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</a:t>
                </a:r>
                <a:endParaRPr lang="zh-CN" altLang="en-US" sz="105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D08B29F1-B818-4249-84C5-6DF3F280C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25519" y="3236546"/>
                <a:ext cx="1214689" cy="276999"/>
              </a:xfrm>
              <a:prstGeom prst="rect">
                <a:avLst/>
              </a:prstGeom>
              <a:blipFill>
                <a:blip r:embed="rId9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文本框 190">
            <a:extLst>
              <a:ext uri="{FF2B5EF4-FFF2-40B4-BE49-F238E27FC236}">
                <a16:creationId xmlns:a16="http://schemas.microsoft.com/office/drawing/2014/main" id="{411238E6-9971-49A7-AA84-08BEDD91F7CB}"/>
              </a:ext>
            </a:extLst>
          </p:cNvPr>
          <p:cNvSpPr txBox="1"/>
          <p:nvPr/>
        </p:nvSpPr>
        <p:spPr>
          <a:xfrm>
            <a:off x="8704566" y="415835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6435C1F6-5A91-41C2-81C5-185D3DBD198F}"/>
              </a:ext>
            </a:extLst>
          </p:cNvPr>
          <p:cNvSpPr/>
          <p:nvPr/>
        </p:nvSpPr>
        <p:spPr>
          <a:xfrm>
            <a:off x="10170852" y="4472138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70C3867-A894-4693-90D0-B8AAAFE15E00}"/>
              </a:ext>
            </a:extLst>
          </p:cNvPr>
          <p:cNvSpPr txBox="1"/>
          <p:nvPr/>
        </p:nvSpPr>
        <p:spPr>
          <a:xfrm>
            <a:off x="4269877" y="3348841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840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AEE371EB-A2FC-4010-B6F7-14A9914CE242}"/>
              </a:ext>
            </a:extLst>
          </p:cNvPr>
          <p:cNvSpPr/>
          <p:nvPr/>
        </p:nvSpPr>
        <p:spPr>
          <a:xfrm>
            <a:off x="5417149" y="2373292"/>
            <a:ext cx="1339046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EBA5E5E1-31DC-4133-BBAE-FC17A38CE4EB}"/>
              </a:ext>
            </a:extLst>
          </p:cNvPr>
          <p:cNvSpPr/>
          <p:nvPr/>
        </p:nvSpPr>
        <p:spPr>
          <a:xfrm>
            <a:off x="4619423" y="2653370"/>
            <a:ext cx="2947834" cy="1657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C539186E-9DCA-459E-911F-B2C6D43AD7DC}"/>
              </a:ext>
            </a:extLst>
          </p:cNvPr>
          <p:cNvCxnSpPr>
            <a:cxnSpLocks/>
          </p:cNvCxnSpPr>
          <p:nvPr/>
        </p:nvCxnSpPr>
        <p:spPr>
          <a:xfrm>
            <a:off x="6226975" y="2522337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C00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80829F70-1531-4C64-A14E-4062155EF6CE}"/>
                  </a:ext>
                </a:extLst>
              </p:cNvPr>
              <p:cNvSpPr/>
              <p:nvPr/>
            </p:nvSpPr>
            <p:spPr>
              <a:xfrm>
                <a:off x="6368399" y="2372863"/>
                <a:ext cx="370165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80829F70-1531-4C64-A14E-4062155EF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399" y="2372863"/>
                <a:ext cx="37016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71F32E0-0C41-4477-9F10-A2A62AB64C17}"/>
                  </a:ext>
                </a:extLst>
              </p:cNvPr>
              <p:cNvSpPr/>
              <p:nvPr/>
            </p:nvSpPr>
            <p:spPr>
              <a:xfrm>
                <a:off x="5665942" y="2367322"/>
                <a:ext cx="59381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471F32E0-0C41-4477-9F10-A2A62AB64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942" y="2367322"/>
                <a:ext cx="59381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E999493E-1C5D-4759-9D67-18E9E4C0458C}"/>
              </a:ext>
            </a:extLst>
          </p:cNvPr>
          <p:cNvCxnSpPr>
            <a:cxnSpLocks/>
          </p:cNvCxnSpPr>
          <p:nvPr/>
        </p:nvCxnSpPr>
        <p:spPr>
          <a:xfrm>
            <a:off x="5537110" y="2510039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8" name="文本框 207">
            <a:extLst>
              <a:ext uri="{FF2B5EF4-FFF2-40B4-BE49-F238E27FC236}">
                <a16:creationId xmlns:a16="http://schemas.microsoft.com/office/drawing/2014/main" id="{CCAF1366-656F-49A1-AFAA-DBEA5D60F8D4}"/>
              </a:ext>
            </a:extLst>
          </p:cNvPr>
          <p:cNvSpPr txBox="1"/>
          <p:nvPr/>
        </p:nvSpPr>
        <p:spPr>
          <a:xfrm>
            <a:off x="4271781" y="375748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06E22940-A304-468A-B13E-DC00E56F26DE}"/>
              </a:ext>
            </a:extLst>
          </p:cNvPr>
          <p:cNvSpPr txBox="1"/>
          <p:nvPr/>
        </p:nvSpPr>
        <p:spPr>
          <a:xfrm>
            <a:off x="7527447" y="311061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6.8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47BE635B-519E-4307-82A9-4542D4883034}"/>
              </a:ext>
            </a:extLst>
          </p:cNvPr>
          <p:cNvSpPr txBox="1"/>
          <p:nvPr/>
        </p:nvSpPr>
        <p:spPr>
          <a:xfrm>
            <a:off x="7523591" y="3558046"/>
            <a:ext cx="479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-1.2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CE7B310-7F95-44F5-88C4-71C3ECE9B06C}"/>
              </a:ext>
            </a:extLst>
          </p:cNvPr>
          <p:cNvSpPr txBox="1"/>
          <p:nvPr/>
        </p:nvSpPr>
        <p:spPr>
          <a:xfrm>
            <a:off x="7515344" y="269341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14.8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0437DB85-6C0B-4850-BDE3-5C2E78FBA6E1}"/>
              </a:ext>
            </a:extLst>
          </p:cNvPr>
          <p:cNvSpPr txBox="1"/>
          <p:nvPr/>
        </p:nvSpPr>
        <p:spPr>
          <a:xfrm>
            <a:off x="7523809" y="395019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-9.2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36D62C55-EA42-41B3-9CFD-050579BB2B1B}"/>
              </a:ext>
            </a:extLst>
          </p:cNvPr>
          <p:cNvSpPr txBox="1"/>
          <p:nvPr/>
        </p:nvSpPr>
        <p:spPr>
          <a:xfrm>
            <a:off x="4262841" y="415119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760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6DE43B2A-40B5-44B7-A149-0C2DAF763C80}"/>
              </a:ext>
            </a:extLst>
          </p:cNvPr>
          <p:cNvSpPr txBox="1"/>
          <p:nvPr/>
        </p:nvSpPr>
        <p:spPr>
          <a:xfrm>
            <a:off x="649826" y="508675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BCA998C9-3CDA-4AE1-9A45-4C39437E7A78}"/>
              </a:ext>
            </a:extLst>
          </p:cNvPr>
          <p:cNvSpPr/>
          <p:nvPr/>
        </p:nvSpPr>
        <p:spPr>
          <a:xfrm>
            <a:off x="983604" y="58875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F9D6309D-E9D5-4503-8D13-E7F5E46F6876}"/>
              </a:ext>
            </a:extLst>
          </p:cNvPr>
          <p:cNvSpPr txBox="1"/>
          <p:nvPr/>
        </p:nvSpPr>
        <p:spPr>
          <a:xfrm>
            <a:off x="855575" y="1817427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A3A98E8-A041-4FAB-8C2E-4E883926ADF4}"/>
              </a:ext>
            </a:extLst>
          </p:cNvPr>
          <p:cNvSpPr txBox="1"/>
          <p:nvPr/>
        </p:nvSpPr>
        <p:spPr>
          <a:xfrm>
            <a:off x="1543808" y="1831574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D101AD2F-A660-4C55-958A-3A36E4EBCE2D}"/>
              </a:ext>
            </a:extLst>
          </p:cNvPr>
          <p:cNvSpPr txBox="1"/>
          <p:nvPr/>
        </p:nvSpPr>
        <p:spPr>
          <a:xfrm>
            <a:off x="3585656" y="182937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F935B2C5-0542-4BEC-B482-9CD132FA039B}"/>
              </a:ext>
            </a:extLst>
          </p:cNvPr>
          <p:cNvSpPr txBox="1"/>
          <p:nvPr/>
        </p:nvSpPr>
        <p:spPr>
          <a:xfrm>
            <a:off x="4279474" y="183420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57C65C2C-2DE4-4C8D-8059-D850631C691B}"/>
              </a:ext>
            </a:extLst>
          </p:cNvPr>
          <p:cNvSpPr txBox="1"/>
          <p:nvPr/>
        </p:nvSpPr>
        <p:spPr>
          <a:xfrm>
            <a:off x="646698" y="110716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D94E23BF-722A-4273-B8FC-918079D5031E}"/>
              </a:ext>
            </a:extLst>
          </p:cNvPr>
          <p:cNvSpPr txBox="1"/>
          <p:nvPr/>
        </p:nvSpPr>
        <p:spPr>
          <a:xfrm>
            <a:off x="2245857" y="1837965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EAC9C421-25F4-4ECF-ABAA-C3BBEB6AB1BA}"/>
              </a:ext>
            </a:extLst>
          </p:cNvPr>
          <p:cNvSpPr txBox="1"/>
          <p:nvPr/>
        </p:nvSpPr>
        <p:spPr>
          <a:xfrm>
            <a:off x="2899792" y="1829378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E050ECF2-86B3-4985-9DA5-4DD2655BB4AB}"/>
              </a:ext>
            </a:extLst>
          </p:cNvPr>
          <p:cNvSpPr txBox="1"/>
          <p:nvPr/>
        </p:nvSpPr>
        <p:spPr>
          <a:xfrm>
            <a:off x="4403304" y="52966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190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D3D39B79-DB68-43F6-A0FA-7E9EFE7C5272}"/>
              </a:ext>
            </a:extLst>
          </p:cNvPr>
          <p:cNvSpPr txBox="1"/>
          <p:nvPr/>
        </p:nvSpPr>
        <p:spPr>
          <a:xfrm>
            <a:off x="4395488" y="1125950"/>
            <a:ext cx="412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85AD776-B145-47C9-87C0-E0F82EC748B9}"/>
              </a:ext>
            </a:extLst>
          </p:cNvPr>
          <p:cNvSpPr txBox="1"/>
          <p:nvPr/>
        </p:nvSpPr>
        <p:spPr>
          <a:xfrm>
            <a:off x="4407827" y="-6828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2BF9658D-5C72-4E89-9359-DBB8C43CAF33}"/>
              </a:ext>
            </a:extLst>
          </p:cNvPr>
          <p:cNvSpPr txBox="1"/>
          <p:nvPr/>
        </p:nvSpPr>
        <p:spPr>
          <a:xfrm>
            <a:off x="4400118" y="167758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F18775B5-24D6-41C9-BC5B-C2646C3FA5D0}"/>
              </a:ext>
            </a:extLst>
          </p:cNvPr>
          <p:cNvSpPr txBox="1"/>
          <p:nvPr/>
        </p:nvSpPr>
        <p:spPr>
          <a:xfrm>
            <a:off x="745588" y="170997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273765B6-8DAE-4EAC-BB37-7BA0F3C0BEA6}"/>
              </a:ext>
            </a:extLst>
          </p:cNvPr>
          <p:cNvSpPr/>
          <p:nvPr/>
        </p:nvSpPr>
        <p:spPr>
          <a:xfrm>
            <a:off x="2527653" y="1982181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43026604-A3F6-4468-9F95-39B98644C8CB}"/>
              </a:ext>
            </a:extLst>
          </p:cNvPr>
          <p:cNvSpPr/>
          <p:nvPr/>
        </p:nvSpPr>
        <p:spPr>
          <a:xfrm>
            <a:off x="2127625" y="-221207"/>
            <a:ext cx="1237903" cy="281425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24C8893D-8090-4344-90A6-2B18DB9D076D}"/>
              </a:ext>
            </a:extLst>
          </p:cNvPr>
          <p:cNvCxnSpPr>
            <a:cxnSpLocks/>
          </p:cNvCxnSpPr>
          <p:nvPr/>
        </p:nvCxnSpPr>
        <p:spPr>
          <a:xfrm>
            <a:off x="2292871" y="-7816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92EE1296-6562-411C-BA5C-B500605B6156}"/>
              </a:ext>
            </a:extLst>
          </p:cNvPr>
          <p:cNvCxnSpPr>
            <a:cxnSpLocks/>
          </p:cNvCxnSpPr>
          <p:nvPr/>
        </p:nvCxnSpPr>
        <p:spPr>
          <a:xfrm>
            <a:off x="2835427" y="-7816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766C7DC7-8DD7-4DDA-B961-6C66142BF019}"/>
                  </a:ext>
                </a:extLst>
              </p:cNvPr>
              <p:cNvSpPr/>
              <p:nvPr/>
            </p:nvSpPr>
            <p:spPr>
              <a:xfrm>
                <a:off x="2406903" y="-224011"/>
                <a:ext cx="4877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766C7DC7-8DD7-4DDA-B961-6C66142BF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03" y="-224011"/>
                <a:ext cx="487762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文本框 270">
            <a:extLst>
              <a:ext uri="{FF2B5EF4-FFF2-40B4-BE49-F238E27FC236}">
                <a16:creationId xmlns:a16="http://schemas.microsoft.com/office/drawing/2014/main" id="{30554F49-350F-4F86-94DB-B1349590DB7F}"/>
              </a:ext>
            </a:extLst>
          </p:cNvPr>
          <p:cNvSpPr txBox="1"/>
          <p:nvPr/>
        </p:nvSpPr>
        <p:spPr>
          <a:xfrm rot="16200000">
            <a:off x="125521" y="822445"/>
            <a:ext cx="934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DB804749-6C09-45BA-A730-D09B08851F27}"/>
              </a:ext>
            </a:extLst>
          </p:cNvPr>
          <p:cNvSpPr txBox="1"/>
          <p:nvPr/>
        </p:nvSpPr>
        <p:spPr>
          <a:xfrm>
            <a:off x="5484481" y="81659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28C8C767-754C-4757-ACF5-07CE6F14B024}"/>
              </a:ext>
            </a:extLst>
          </p:cNvPr>
          <p:cNvSpPr/>
          <p:nvPr/>
        </p:nvSpPr>
        <p:spPr>
          <a:xfrm>
            <a:off x="5712571" y="56453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62E6A02A-88D7-4184-B2BD-CC4A665F8E9E}"/>
              </a:ext>
            </a:extLst>
          </p:cNvPr>
          <p:cNvSpPr txBox="1"/>
          <p:nvPr/>
        </p:nvSpPr>
        <p:spPr>
          <a:xfrm>
            <a:off x="5584542" y="1815005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92AB8337-6672-4384-867B-0445C8749168}"/>
              </a:ext>
            </a:extLst>
          </p:cNvPr>
          <p:cNvSpPr txBox="1"/>
          <p:nvPr/>
        </p:nvSpPr>
        <p:spPr>
          <a:xfrm>
            <a:off x="6272775" y="1829152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562B53A0-7E77-46AE-A1A3-9DC8E5478386}"/>
              </a:ext>
            </a:extLst>
          </p:cNvPr>
          <p:cNvSpPr txBox="1"/>
          <p:nvPr/>
        </p:nvSpPr>
        <p:spPr>
          <a:xfrm>
            <a:off x="8314623" y="1826956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8CC78E7C-B909-48B3-9497-1937AB230FAA}"/>
              </a:ext>
            </a:extLst>
          </p:cNvPr>
          <p:cNvSpPr txBox="1"/>
          <p:nvPr/>
        </p:nvSpPr>
        <p:spPr>
          <a:xfrm>
            <a:off x="9008441" y="1831780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52A897D5-46D2-49B2-94D0-6C26C9236CFA}"/>
              </a:ext>
            </a:extLst>
          </p:cNvPr>
          <p:cNvSpPr txBox="1"/>
          <p:nvPr/>
        </p:nvSpPr>
        <p:spPr>
          <a:xfrm>
            <a:off x="5367906" y="127880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28294994-0B23-4DAB-BAC6-E12451F1F652}"/>
              </a:ext>
            </a:extLst>
          </p:cNvPr>
          <p:cNvSpPr txBox="1"/>
          <p:nvPr/>
        </p:nvSpPr>
        <p:spPr>
          <a:xfrm>
            <a:off x="6974824" y="1835543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0F52959C-A849-4628-B30F-9E7394D0010B}"/>
              </a:ext>
            </a:extLst>
          </p:cNvPr>
          <p:cNvSpPr txBox="1"/>
          <p:nvPr/>
        </p:nvSpPr>
        <p:spPr>
          <a:xfrm>
            <a:off x="7628759" y="1826956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4AD6F35D-16D9-4A51-93D1-26C552466383}"/>
              </a:ext>
            </a:extLst>
          </p:cNvPr>
          <p:cNvSpPr txBox="1"/>
          <p:nvPr/>
        </p:nvSpPr>
        <p:spPr>
          <a:xfrm>
            <a:off x="5367862" y="1696107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B24B2B55-8B6F-468A-A104-1828F88C6C80}"/>
              </a:ext>
            </a:extLst>
          </p:cNvPr>
          <p:cNvSpPr/>
          <p:nvPr/>
        </p:nvSpPr>
        <p:spPr>
          <a:xfrm>
            <a:off x="7256620" y="1979759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AC2C461B-C5F0-4042-9E27-6D80BF3DEBA0}"/>
              </a:ext>
            </a:extLst>
          </p:cNvPr>
          <p:cNvSpPr txBox="1"/>
          <p:nvPr/>
        </p:nvSpPr>
        <p:spPr>
          <a:xfrm rot="16200000">
            <a:off x="4861161" y="745318"/>
            <a:ext cx="99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(A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BE47024-06A0-4FBE-B607-FC2D3B644CA3}"/>
              </a:ext>
            </a:extLst>
          </p:cNvPr>
          <p:cNvSpPr/>
          <p:nvPr/>
        </p:nvSpPr>
        <p:spPr>
          <a:xfrm>
            <a:off x="6389721" y="-224146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96" name="直接连接符 295">
            <a:extLst>
              <a:ext uri="{FF2B5EF4-FFF2-40B4-BE49-F238E27FC236}">
                <a16:creationId xmlns:a16="http://schemas.microsoft.com/office/drawing/2014/main" id="{9C844819-F7D8-4E77-BE36-7C39859E89C7}"/>
              </a:ext>
            </a:extLst>
          </p:cNvPr>
          <p:cNvCxnSpPr>
            <a:cxnSpLocks/>
          </p:cNvCxnSpPr>
          <p:nvPr/>
        </p:nvCxnSpPr>
        <p:spPr>
          <a:xfrm>
            <a:off x="6448201" y="-8110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F637FFEF-B7E3-4F80-883D-BD1AA1367895}"/>
                  </a:ext>
                </a:extLst>
              </p:cNvPr>
              <p:cNvSpPr/>
              <p:nvPr/>
            </p:nvSpPr>
            <p:spPr>
              <a:xfrm>
                <a:off x="6590904" y="-239890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𝑝𝑣𝑎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F637FFEF-B7E3-4F80-883D-BD1AA1367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04" y="-239890"/>
                <a:ext cx="629851" cy="2912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A99302A7-1D42-4E3B-AF36-5DA76D185456}"/>
                  </a:ext>
                </a:extLst>
              </p:cNvPr>
              <p:cNvSpPr/>
              <p:nvPr/>
            </p:nvSpPr>
            <p:spPr>
              <a:xfrm>
                <a:off x="7308159" y="-236958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𝑝𝑣𝑏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A99302A7-1D42-4E3B-AF36-5DA76D185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159" y="-236958"/>
                <a:ext cx="626903" cy="291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7A833851-7677-4F91-A0AF-45ACBD2D1C64}"/>
                  </a:ext>
                </a:extLst>
              </p:cNvPr>
              <p:cNvSpPr/>
              <p:nvPr/>
            </p:nvSpPr>
            <p:spPr>
              <a:xfrm>
                <a:off x="8012510" y="-236958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7A833851-7677-4F91-A0AF-45ACBD2D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10" y="-236958"/>
                <a:ext cx="616258" cy="291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8BD1FEB8-AE61-45FC-AEE1-FB755D9D4DFF}"/>
              </a:ext>
            </a:extLst>
          </p:cNvPr>
          <p:cNvCxnSpPr>
            <a:cxnSpLocks/>
          </p:cNvCxnSpPr>
          <p:nvPr/>
        </p:nvCxnSpPr>
        <p:spPr>
          <a:xfrm>
            <a:off x="7170047" y="-8110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F593119F-C329-4C07-B9D9-CEAE3BC31784}"/>
              </a:ext>
            </a:extLst>
          </p:cNvPr>
          <p:cNvCxnSpPr>
            <a:cxnSpLocks/>
          </p:cNvCxnSpPr>
          <p:nvPr/>
        </p:nvCxnSpPr>
        <p:spPr>
          <a:xfrm>
            <a:off x="7872594" y="-94241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2" name="直接连接符 301">
            <a:extLst>
              <a:ext uri="{FF2B5EF4-FFF2-40B4-BE49-F238E27FC236}">
                <a16:creationId xmlns:a16="http://schemas.microsoft.com/office/drawing/2014/main" id="{6CCEED9F-1CA3-497E-934A-8BD14D8D38D5}"/>
              </a:ext>
            </a:extLst>
          </p:cNvPr>
          <p:cNvCxnSpPr>
            <a:cxnSpLocks/>
          </p:cNvCxnSpPr>
          <p:nvPr/>
        </p:nvCxnSpPr>
        <p:spPr>
          <a:xfrm flipV="1">
            <a:off x="5712571" y="957081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连接符 302">
            <a:extLst>
              <a:ext uri="{FF2B5EF4-FFF2-40B4-BE49-F238E27FC236}">
                <a16:creationId xmlns:a16="http://schemas.microsoft.com/office/drawing/2014/main" id="{DE7F12BE-E340-4529-B2EA-6734509425F2}"/>
              </a:ext>
            </a:extLst>
          </p:cNvPr>
          <p:cNvCxnSpPr>
            <a:cxnSpLocks/>
          </p:cNvCxnSpPr>
          <p:nvPr/>
        </p:nvCxnSpPr>
        <p:spPr>
          <a:xfrm flipV="1">
            <a:off x="5731893" y="1415376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6144436B-6FAE-424C-AB4A-5F79A00CE789}"/>
              </a:ext>
            </a:extLst>
          </p:cNvPr>
          <p:cNvCxnSpPr>
            <a:cxnSpLocks/>
          </p:cNvCxnSpPr>
          <p:nvPr/>
        </p:nvCxnSpPr>
        <p:spPr>
          <a:xfrm flipV="1">
            <a:off x="5727950" y="506221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C1A9041-A21A-4ED0-992E-990E4466E51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28126" r="65865" b="31897"/>
          <a:stretch/>
        </p:blipFill>
        <p:spPr>
          <a:xfrm>
            <a:off x="9686260" y="54788"/>
            <a:ext cx="1796772" cy="1809038"/>
          </a:xfrm>
          <a:prstGeom prst="rect">
            <a:avLst/>
          </a:prstGeom>
        </p:spPr>
      </p:pic>
      <p:sp>
        <p:nvSpPr>
          <p:cNvPr id="305" name="矩形 304">
            <a:extLst>
              <a:ext uri="{FF2B5EF4-FFF2-40B4-BE49-F238E27FC236}">
                <a16:creationId xmlns:a16="http://schemas.microsoft.com/office/drawing/2014/main" id="{F56A3458-D7A1-4A34-9545-7E1693834FE5}"/>
              </a:ext>
            </a:extLst>
          </p:cNvPr>
          <p:cNvSpPr/>
          <p:nvPr/>
        </p:nvSpPr>
        <p:spPr>
          <a:xfrm>
            <a:off x="9686259" y="62155"/>
            <a:ext cx="1796772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06" name="箭头: 下 305">
            <a:extLst>
              <a:ext uri="{FF2B5EF4-FFF2-40B4-BE49-F238E27FC236}">
                <a16:creationId xmlns:a16="http://schemas.microsoft.com/office/drawing/2014/main" id="{B7B8C0D5-B751-4737-8AD5-69DD3F8B6083}"/>
              </a:ext>
            </a:extLst>
          </p:cNvPr>
          <p:cNvSpPr/>
          <p:nvPr/>
        </p:nvSpPr>
        <p:spPr>
          <a:xfrm rot="15656643">
            <a:off x="8973650" y="214080"/>
            <a:ext cx="163058" cy="1111803"/>
          </a:xfrm>
          <a:prstGeom prst="down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3819F2B9-781F-44E9-A230-057238258909}"/>
              </a:ext>
            </a:extLst>
          </p:cNvPr>
          <p:cNvSpPr txBox="1"/>
          <p:nvPr/>
        </p:nvSpPr>
        <p:spPr>
          <a:xfrm>
            <a:off x="8535166" y="2512226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FBD1D993-20D8-4720-8F11-A6237540C495}"/>
              </a:ext>
            </a:extLst>
          </p:cNvPr>
          <p:cNvSpPr/>
          <p:nvPr/>
        </p:nvSpPr>
        <p:spPr>
          <a:xfrm>
            <a:off x="9677950" y="2381611"/>
            <a:ext cx="1444276" cy="281425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39" name="直接连接符 238">
            <a:extLst>
              <a:ext uri="{FF2B5EF4-FFF2-40B4-BE49-F238E27FC236}">
                <a16:creationId xmlns:a16="http://schemas.microsoft.com/office/drawing/2014/main" id="{0956145C-E8F6-4B27-A183-936D5E430CCA}"/>
              </a:ext>
            </a:extLst>
          </p:cNvPr>
          <p:cNvCxnSpPr>
            <a:cxnSpLocks/>
          </p:cNvCxnSpPr>
          <p:nvPr/>
        </p:nvCxnSpPr>
        <p:spPr>
          <a:xfrm>
            <a:off x="9782234" y="252465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7BD0FD8C-8371-4F32-926A-15EEC634A3F8}"/>
              </a:ext>
            </a:extLst>
          </p:cNvPr>
          <p:cNvCxnSpPr>
            <a:cxnSpLocks/>
          </p:cNvCxnSpPr>
          <p:nvPr/>
        </p:nvCxnSpPr>
        <p:spPr>
          <a:xfrm>
            <a:off x="10468882" y="252465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A9474BDB-22D2-4B87-93BE-EDBF0295928C}"/>
                  </a:ext>
                </a:extLst>
              </p:cNvPr>
              <p:cNvSpPr/>
              <p:nvPr/>
            </p:nvSpPr>
            <p:spPr>
              <a:xfrm>
                <a:off x="9920597" y="2384136"/>
                <a:ext cx="4877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A9474BDB-22D2-4B87-93BE-EDBF0295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597" y="2384136"/>
                <a:ext cx="487762" cy="276999"/>
              </a:xfrm>
              <a:prstGeom prst="rect">
                <a:avLst/>
              </a:prstGeom>
              <a:blipFill>
                <a:blip r:embed="rId22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DCC9382C-9B19-47FB-9116-FA5281585459}"/>
                  </a:ext>
                </a:extLst>
              </p:cNvPr>
              <p:cNvSpPr/>
              <p:nvPr/>
            </p:nvSpPr>
            <p:spPr>
              <a:xfrm>
                <a:off x="10591713" y="2383823"/>
                <a:ext cx="57987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𝑃𝐼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DCC9382C-9B19-47FB-9116-FA5281585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713" y="2383823"/>
                <a:ext cx="579877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4" name="箭头: 下 243">
            <a:extLst>
              <a:ext uri="{FF2B5EF4-FFF2-40B4-BE49-F238E27FC236}">
                <a16:creationId xmlns:a16="http://schemas.microsoft.com/office/drawing/2014/main" id="{78A68EA5-AC12-485F-852F-58362BA09187}"/>
              </a:ext>
            </a:extLst>
          </p:cNvPr>
          <p:cNvSpPr/>
          <p:nvPr/>
        </p:nvSpPr>
        <p:spPr>
          <a:xfrm rot="15656643">
            <a:off x="3907824" y="2756205"/>
            <a:ext cx="173001" cy="1003495"/>
          </a:xfrm>
          <a:prstGeom prst="down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25567D53-83C3-4661-9B6D-204E71EEF36D}"/>
              </a:ext>
            </a:extLst>
          </p:cNvPr>
          <p:cNvSpPr txBox="1"/>
          <p:nvPr/>
        </p:nvSpPr>
        <p:spPr>
          <a:xfrm>
            <a:off x="5415361" y="36310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B2D1C840-32C3-4267-BDE5-378FEA1673BB}"/>
              </a:ext>
            </a:extLst>
          </p:cNvPr>
          <p:cNvSpPr txBox="1"/>
          <p:nvPr/>
        </p:nvSpPr>
        <p:spPr>
          <a:xfrm>
            <a:off x="5418759" y="-83070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FABEAE4-7135-4901-B36B-B84F202E3FA7}"/>
              </a:ext>
            </a:extLst>
          </p:cNvPr>
          <p:cNvSpPr txBox="1"/>
          <p:nvPr/>
        </p:nvSpPr>
        <p:spPr>
          <a:xfrm>
            <a:off x="9471941" y="82484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7C3E912E-35C7-4B21-B29C-A7CA27670CB7}"/>
              </a:ext>
            </a:extLst>
          </p:cNvPr>
          <p:cNvSpPr txBox="1"/>
          <p:nvPr/>
        </p:nvSpPr>
        <p:spPr>
          <a:xfrm>
            <a:off x="9350983" y="127579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ECEDDAEE-CC9A-4289-9FC3-3FF68BDCEA2B}"/>
              </a:ext>
            </a:extLst>
          </p:cNvPr>
          <p:cNvSpPr txBox="1"/>
          <p:nvPr/>
        </p:nvSpPr>
        <p:spPr>
          <a:xfrm>
            <a:off x="9348319" y="170511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7978C362-E3CD-48CB-B84E-B186A5E68CA7}"/>
              </a:ext>
            </a:extLst>
          </p:cNvPr>
          <p:cNvSpPr txBox="1"/>
          <p:nvPr/>
        </p:nvSpPr>
        <p:spPr>
          <a:xfrm>
            <a:off x="9403998" y="-8679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55A799BD-BE89-48BC-A1BB-0AAB4222B7B5}"/>
              </a:ext>
            </a:extLst>
          </p:cNvPr>
          <p:cNvSpPr txBox="1"/>
          <p:nvPr/>
        </p:nvSpPr>
        <p:spPr>
          <a:xfrm>
            <a:off x="9401471" y="36310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8E0911E0-3CCA-41C2-A65D-B22399BD0E87}"/>
              </a:ext>
            </a:extLst>
          </p:cNvPr>
          <p:cNvSpPr txBox="1"/>
          <p:nvPr/>
        </p:nvSpPr>
        <p:spPr>
          <a:xfrm rot="5400000">
            <a:off x="4283103" y="843507"/>
            <a:ext cx="118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(Degree)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000808BE-692B-4912-95F5-3FE0522DA521}"/>
              </a:ext>
            </a:extLst>
          </p:cNvPr>
          <p:cNvSpPr txBox="1"/>
          <p:nvPr/>
        </p:nvSpPr>
        <p:spPr>
          <a:xfrm>
            <a:off x="655990" y="-83070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9.0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2C2535AC-8ECE-4DF4-BD6D-E35F0C4EFBC7}"/>
                  </a:ext>
                </a:extLst>
              </p:cNvPr>
              <p:cNvSpPr/>
              <p:nvPr/>
            </p:nvSpPr>
            <p:spPr>
              <a:xfrm>
                <a:off x="3014717" y="-232989"/>
                <a:ext cx="3506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2C2535AC-8ECE-4DF4-BD6D-E35F0C4EF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717" y="-232989"/>
                <a:ext cx="350608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文本框 180">
            <a:extLst>
              <a:ext uri="{FF2B5EF4-FFF2-40B4-BE49-F238E27FC236}">
                <a16:creationId xmlns:a16="http://schemas.microsoft.com/office/drawing/2014/main" id="{40061573-7805-4526-AC6A-CA01D793E8DB}"/>
              </a:ext>
            </a:extLst>
          </p:cNvPr>
          <p:cNvSpPr txBox="1"/>
          <p:nvPr/>
        </p:nvSpPr>
        <p:spPr>
          <a:xfrm rot="16200000">
            <a:off x="-200387" y="3233085"/>
            <a:ext cx="98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1D34C874-58E2-42EA-ADAC-DCC6EABA699B}"/>
              </a:ext>
            </a:extLst>
          </p:cNvPr>
          <p:cNvSpPr txBox="1"/>
          <p:nvPr/>
        </p:nvSpPr>
        <p:spPr>
          <a:xfrm rot="16200000">
            <a:off x="3532209" y="3305561"/>
            <a:ext cx="112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Power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(kW)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F4F618D3-5BE6-4A77-80BC-1CF24673624C}"/>
              </a:ext>
            </a:extLst>
          </p:cNvPr>
          <p:cNvCxnSpPr>
            <a:cxnSpLocks/>
          </p:cNvCxnSpPr>
          <p:nvPr/>
        </p:nvCxnSpPr>
        <p:spPr>
          <a:xfrm flipH="1" flipV="1">
            <a:off x="2037468" y="640103"/>
            <a:ext cx="1034" cy="1202173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BD8781A7-D325-4F27-ACC7-477FEC1B6D58}"/>
              </a:ext>
            </a:extLst>
          </p:cNvPr>
          <p:cNvSpPr txBox="1"/>
          <p:nvPr/>
        </p:nvSpPr>
        <p:spPr>
          <a:xfrm>
            <a:off x="1569764" y="1347416"/>
            <a:ext cx="50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Load step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319516-A3DF-40B0-A0CE-D0A671B5AAB4}"/>
              </a:ext>
            </a:extLst>
          </p:cNvPr>
          <p:cNvSpPr/>
          <p:nvPr/>
        </p:nvSpPr>
        <p:spPr>
          <a:xfrm>
            <a:off x="2730202" y="1123946"/>
            <a:ext cx="348344" cy="71159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23D704BF-1368-48F3-924F-76727118AD15}"/>
              </a:ext>
            </a:extLst>
          </p:cNvPr>
          <p:cNvSpPr txBox="1"/>
          <p:nvPr/>
        </p:nvSpPr>
        <p:spPr>
          <a:xfrm>
            <a:off x="2653321" y="1379616"/>
            <a:ext cx="62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Ir change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90D35506-43C2-417D-A17C-91773214DAE5}"/>
                  </a:ext>
                </a:extLst>
              </p:cNvPr>
              <p:cNvSpPr txBox="1"/>
              <p:nvPr/>
            </p:nvSpPr>
            <p:spPr>
              <a:xfrm>
                <a:off x="3695934" y="991682"/>
                <a:ext cx="629117" cy="476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change</a:t>
                </a:r>
                <a:endParaRPr lang="zh-CN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90D35506-43C2-417D-A17C-91773214D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34" y="991682"/>
                <a:ext cx="629117" cy="476734"/>
              </a:xfrm>
              <a:prstGeom prst="rect">
                <a:avLst/>
              </a:prstGeom>
              <a:blipFill>
                <a:blip r:embed="rId28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B285B9F3-80B8-45B9-A7D7-086655AC47AF}"/>
              </a:ext>
            </a:extLst>
          </p:cNvPr>
          <p:cNvCxnSpPr>
            <a:cxnSpLocks/>
          </p:cNvCxnSpPr>
          <p:nvPr/>
        </p:nvCxnSpPr>
        <p:spPr>
          <a:xfrm flipH="1" flipV="1">
            <a:off x="3766271" y="626089"/>
            <a:ext cx="1034" cy="1202173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81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371F95-FAFF-408A-BCFA-9B56EBD71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8150" r="65731" b="32191"/>
          <a:stretch/>
        </p:blipFill>
        <p:spPr>
          <a:xfrm>
            <a:off x="10275544" y="2612061"/>
            <a:ext cx="1355581" cy="17930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01759D7-861B-4AA9-B338-3DDA60C58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t="28942" r="17678" b="31929"/>
          <a:stretch/>
        </p:blipFill>
        <p:spPr>
          <a:xfrm>
            <a:off x="6488549" y="2614512"/>
            <a:ext cx="3467024" cy="17956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27034BD-40EB-4AA2-B6D2-B544E0D13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t="28125" r="65659" b="32178"/>
          <a:stretch/>
        </p:blipFill>
        <p:spPr>
          <a:xfrm>
            <a:off x="4312873" y="2564824"/>
            <a:ext cx="1426588" cy="18120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F81616B-BDC9-40EA-9E26-F721C18379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28459" r="17886" b="32348"/>
          <a:stretch/>
        </p:blipFill>
        <p:spPr>
          <a:xfrm>
            <a:off x="476107" y="2570644"/>
            <a:ext cx="3471853" cy="17918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0FD9F0-1350-4FE5-8F0F-C3FD44156A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18076" r="17968" b="22572"/>
          <a:stretch/>
        </p:blipFill>
        <p:spPr>
          <a:xfrm>
            <a:off x="6988552" y="100531"/>
            <a:ext cx="3465828" cy="17762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EC069E-505F-499F-B408-2739006409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8730" r="17654" b="32151"/>
          <a:stretch/>
        </p:blipFill>
        <p:spPr>
          <a:xfrm>
            <a:off x="981286" y="62053"/>
            <a:ext cx="3487060" cy="1779878"/>
          </a:xfrm>
          <a:prstGeom prst="rect">
            <a:avLst/>
          </a:prstGeom>
        </p:spPr>
      </p:pic>
      <p:sp>
        <p:nvSpPr>
          <p:cNvPr id="160" name="文本框 159">
            <a:extLst>
              <a:ext uri="{FF2B5EF4-FFF2-40B4-BE49-F238E27FC236}">
                <a16:creationId xmlns:a16="http://schemas.microsoft.com/office/drawing/2014/main" id="{6DE43B2A-40B5-44B7-A149-0C2DAF763C80}"/>
              </a:ext>
            </a:extLst>
          </p:cNvPr>
          <p:cNvSpPr txBox="1"/>
          <p:nvPr/>
        </p:nvSpPr>
        <p:spPr>
          <a:xfrm>
            <a:off x="649826" y="508675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BCA998C9-3CDA-4AE1-9A45-4C39437E7A78}"/>
              </a:ext>
            </a:extLst>
          </p:cNvPr>
          <p:cNvSpPr/>
          <p:nvPr/>
        </p:nvSpPr>
        <p:spPr>
          <a:xfrm>
            <a:off x="983604" y="58875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F9D6309D-E9D5-4503-8D13-E7F5E46F6876}"/>
              </a:ext>
            </a:extLst>
          </p:cNvPr>
          <p:cNvSpPr txBox="1"/>
          <p:nvPr/>
        </p:nvSpPr>
        <p:spPr>
          <a:xfrm>
            <a:off x="855575" y="1817427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A3A98E8-A041-4FAB-8C2E-4E883926ADF4}"/>
              </a:ext>
            </a:extLst>
          </p:cNvPr>
          <p:cNvSpPr txBox="1"/>
          <p:nvPr/>
        </p:nvSpPr>
        <p:spPr>
          <a:xfrm>
            <a:off x="1543808" y="1831574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D101AD2F-A660-4C55-958A-3A36E4EBCE2D}"/>
              </a:ext>
            </a:extLst>
          </p:cNvPr>
          <p:cNvSpPr txBox="1"/>
          <p:nvPr/>
        </p:nvSpPr>
        <p:spPr>
          <a:xfrm>
            <a:off x="3585656" y="1829378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F935B2C5-0542-4BEC-B482-9CD132FA039B}"/>
              </a:ext>
            </a:extLst>
          </p:cNvPr>
          <p:cNvSpPr txBox="1"/>
          <p:nvPr/>
        </p:nvSpPr>
        <p:spPr>
          <a:xfrm>
            <a:off x="4279474" y="183420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57C65C2C-2DE4-4C8D-8059-D850631C691B}"/>
              </a:ext>
            </a:extLst>
          </p:cNvPr>
          <p:cNvSpPr txBox="1"/>
          <p:nvPr/>
        </p:nvSpPr>
        <p:spPr>
          <a:xfrm>
            <a:off x="646698" y="110716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D94E23BF-722A-4273-B8FC-918079D5031E}"/>
              </a:ext>
            </a:extLst>
          </p:cNvPr>
          <p:cNvSpPr txBox="1"/>
          <p:nvPr/>
        </p:nvSpPr>
        <p:spPr>
          <a:xfrm>
            <a:off x="2245857" y="1837965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EAC9C421-25F4-4ECF-ABAA-C3BBEB6AB1BA}"/>
              </a:ext>
            </a:extLst>
          </p:cNvPr>
          <p:cNvSpPr txBox="1"/>
          <p:nvPr/>
        </p:nvSpPr>
        <p:spPr>
          <a:xfrm>
            <a:off x="2899792" y="1829378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E050ECF2-86B3-4985-9DA5-4DD2655BB4AB}"/>
              </a:ext>
            </a:extLst>
          </p:cNvPr>
          <p:cNvSpPr txBox="1"/>
          <p:nvPr/>
        </p:nvSpPr>
        <p:spPr>
          <a:xfrm>
            <a:off x="4403304" y="52966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210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D3D39B79-DB68-43F6-A0FA-7E9EFE7C5272}"/>
              </a:ext>
            </a:extLst>
          </p:cNvPr>
          <p:cNvSpPr txBox="1"/>
          <p:nvPr/>
        </p:nvSpPr>
        <p:spPr>
          <a:xfrm>
            <a:off x="4395488" y="1125950"/>
            <a:ext cx="412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190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385AD776-B145-47C9-87C0-E0F82EC748B9}"/>
              </a:ext>
            </a:extLst>
          </p:cNvPr>
          <p:cNvSpPr txBox="1"/>
          <p:nvPr/>
        </p:nvSpPr>
        <p:spPr>
          <a:xfrm>
            <a:off x="4407827" y="-6828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230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2BF9658D-5C72-4E89-9359-DBB8C43CAF33}"/>
              </a:ext>
            </a:extLst>
          </p:cNvPr>
          <p:cNvSpPr txBox="1"/>
          <p:nvPr/>
        </p:nvSpPr>
        <p:spPr>
          <a:xfrm>
            <a:off x="4400118" y="1677585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F18775B5-24D6-41C9-BC5B-C2646C3FA5D0}"/>
              </a:ext>
            </a:extLst>
          </p:cNvPr>
          <p:cNvSpPr txBox="1"/>
          <p:nvPr/>
        </p:nvSpPr>
        <p:spPr>
          <a:xfrm>
            <a:off x="745588" y="1709972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273765B6-8DAE-4EAC-BB37-7BA0F3C0BEA6}"/>
              </a:ext>
            </a:extLst>
          </p:cNvPr>
          <p:cNvSpPr/>
          <p:nvPr/>
        </p:nvSpPr>
        <p:spPr>
          <a:xfrm>
            <a:off x="2527653" y="1982181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43026604-A3F6-4468-9F95-39B98644C8CB}"/>
              </a:ext>
            </a:extLst>
          </p:cNvPr>
          <p:cNvSpPr/>
          <p:nvPr/>
        </p:nvSpPr>
        <p:spPr>
          <a:xfrm>
            <a:off x="2127625" y="-221207"/>
            <a:ext cx="1237903" cy="281425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24C8893D-8090-4344-90A6-2B18DB9D076D}"/>
              </a:ext>
            </a:extLst>
          </p:cNvPr>
          <p:cNvCxnSpPr>
            <a:cxnSpLocks/>
          </p:cNvCxnSpPr>
          <p:nvPr/>
        </p:nvCxnSpPr>
        <p:spPr>
          <a:xfrm>
            <a:off x="2292871" y="-7816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92EE1296-6562-411C-BA5C-B500605B6156}"/>
              </a:ext>
            </a:extLst>
          </p:cNvPr>
          <p:cNvCxnSpPr>
            <a:cxnSpLocks/>
          </p:cNvCxnSpPr>
          <p:nvPr/>
        </p:nvCxnSpPr>
        <p:spPr>
          <a:xfrm>
            <a:off x="2835427" y="-7816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766C7DC7-8DD7-4DDA-B961-6C66142BF019}"/>
                  </a:ext>
                </a:extLst>
              </p:cNvPr>
              <p:cNvSpPr/>
              <p:nvPr/>
            </p:nvSpPr>
            <p:spPr>
              <a:xfrm>
                <a:off x="2406903" y="-224011"/>
                <a:ext cx="4877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766C7DC7-8DD7-4DDA-B961-6C66142BF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03" y="-224011"/>
                <a:ext cx="487762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文本框 272">
            <a:extLst>
              <a:ext uri="{FF2B5EF4-FFF2-40B4-BE49-F238E27FC236}">
                <a16:creationId xmlns:a16="http://schemas.microsoft.com/office/drawing/2014/main" id="{DB804749-6C09-45BA-A730-D09B08851F27}"/>
              </a:ext>
            </a:extLst>
          </p:cNvPr>
          <p:cNvSpPr txBox="1"/>
          <p:nvPr/>
        </p:nvSpPr>
        <p:spPr>
          <a:xfrm>
            <a:off x="250641" y="332966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28C8C767-754C-4757-ACF5-07CE6F14B024}"/>
              </a:ext>
            </a:extLst>
          </p:cNvPr>
          <p:cNvSpPr/>
          <p:nvPr/>
        </p:nvSpPr>
        <p:spPr>
          <a:xfrm>
            <a:off x="478731" y="2569527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62E6A02A-88D7-4184-B2BD-CC4A665F8E9E}"/>
              </a:ext>
            </a:extLst>
          </p:cNvPr>
          <p:cNvSpPr txBox="1"/>
          <p:nvPr/>
        </p:nvSpPr>
        <p:spPr>
          <a:xfrm>
            <a:off x="350702" y="4328079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92AB8337-6672-4384-867B-0445C8749168}"/>
              </a:ext>
            </a:extLst>
          </p:cNvPr>
          <p:cNvSpPr txBox="1"/>
          <p:nvPr/>
        </p:nvSpPr>
        <p:spPr>
          <a:xfrm>
            <a:off x="1038935" y="434222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562B53A0-7E77-46AE-A1A3-9DC8E5478386}"/>
              </a:ext>
            </a:extLst>
          </p:cNvPr>
          <p:cNvSpPr txBox="1"/>
          <p:nvPr/>
        </p:nvSpPr>
        <p:spPr>
          <a:xfrm>
            <a:off x="3080783" y="4340030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8CC78E7C-B909-48B3-9497-1937AB230FAA}"/>
              </a:ext>
            </a:extLst>
          </p:cNvPr>
          <p:cNvSpPr txBox="1"/>
          <p:nvPr/>
        </p:nvSpPr>
        <p:spPr>
          <a:xfrm>
            <a:off x="3774601" y="4344854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52A897D5-46D2-49B2-94D0-6C26C9236CFA}"/>
              </a:ext>
            </a:extLst>
          </p:cNvPr>
          <p:cNvSpPr txBox="1"/>
          <p:nvPr/>
        </p:nvSpPr>
        <p:spPr>
          <a:xfrm>
            <a:off x="134066" y="3791878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28294994-0B23-4DAB-BAC6-E12451F1F652}"/>
              </a:ext>
            </a:extLst>
          </p:cNvPr>
          <p:cNvSpPr txBox="1"/>
          <p:nvPr/>
        </p:nvSpPr>
        <p:spPr>
          <a:xfrm>
            <a:off x="1740984" y="4348617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0F52959C-A849-4628-B30F-9E7394D0010B}"/>
              </a:ext>
            </a:extLst>
          </p:cNvPr>
          <p:cNvSpPr txBox="1"/>
          <p:nvPr/>
        </p:nvSpPr>
        <p:spPr>
          <a:xfrm>
            <a:off x="2394919" y="4340030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4AD6F35D-16D9-4A51-93D1-26C552466383}"/>
              </a:ext>
            </a:extLst>
          </p:cNvPr>
          <p:cNvSpPr txBox="1"/>
          <p:nvPr/>
        </p:nvSpPr>
        <p:spPr>
          <a:xfrm>
            <a:off x="134022" y="4209181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B24B2B55-8B6F-468A-A104-1828F88C6C80}"/>
              </a:ext>
            </a:extLst>
          </p:cNvPr>
          <p:cNvSpPr/>
          <p:nvPr/>
        </p:nvSpPr>
        <p:spPr>
          <a:xfrm>
            <a:off x="2022780" y="4492833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5BE47024-06A0-4FBE-B607-FC2D3B644CA3}"/>
              </a:ext>
            </a:extLst>
          </p:cNvPr>
          <p:cNvSpPr/>
          <p:nvPr/>
        </p:nvSpPr>
        <p:spPr>
          <a:xfrm>
            <a:off x="1155881" y="2288928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96" name="直接连接符 295">
            <a:extLst>
              <a:ext uri="{FF2B5EF4-FFF2-40B4-BE49-F238E27FC236}">
                <a16:creationId xmlns:a16="http://schemas.microsoft.com/office/drawing/2014/main" id="{9C844819-F7D8-4E77-BE36-7C39859E89C7}"/>
              </a:ext>
            </a:extLst>
          </p:cNvPr>
          <p:cNvCxnSpPr>
            <a:cxnSpLocks/>
          </p:cNvCxnSpPr>
          <p:nvPr/>
        </p:nvCxnSpPr>
        <p:spPr>
          <a:xfrm>
            <a:off x="1214361" y="243197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F637FFEF-B7E3-4F80-883D-BD1AA1367895}"/>
                  </a:ext>
                </a:extLst>
              </p:cNvPr>
              <p:cNvSpPr/>
              <p:nvPr/>
            </p:nvSpPr>
            <p:spPr>
              <a:xfrm>
                <a:off x="1357064" y="2273184"/>
                <a:ext cx="629851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𝑝𝑣𝑎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F637FFEF-B7E3-4F80-883D-BD1AA1367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64" y="2273184"/>
                <a:ext cx="629851" cy="2912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A99302A7-1D42-4E3B-AF36-5DA76D185456}"/>
                  </a:ext>
                </a:extLst>
              </p:cNvPr>
              <p:cNvSpPr/>
              <p:nvPr/>
            </p:nvSpPr>
            <p:spPr>
              <a:xfrm>
                <a:off x="2074319" y="2276116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𝑝𝑣𝑏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A99302A7-1D42-4E3B-AF36-5DA76D185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319" y="2276116"/>
                <a:ext cx="626903" cy="2912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7A833851-7677-4F91-A0AF-45ACBD2D1C64}"/>
                  </a:ext>
                </a:extLst>
              </p:cNvPr>
              <p:cNvSpPr/>
              <p:nvPr/>
            </p:nvSpPr>
            <p:spPr>
              <a:xfrm>
                <a:off x="2778670" y="2276116"/>
                <a:ext cx="616258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7A833851-7677-4F91-A0AF-45ACBD2D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670" y="2276116"/>
                <a:ext cx="616258" cy="291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8BD1FEB8-AE61-45FC-AEE1-FB755D9D4DFF}"/>
              </a:ext>
            </a:extLst>
          </p:cNvPr>
          <p:cNvCxnSpPr>
            <a:cxnSpLocks/>
          </p:cNvCxnSpPr>
          <p:nvPr/>
        </p:nvCxnSpPr>
        <p:spPr>
          <a:xfrm>
            <a:off x="1936207" y="243197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F593119F-C329-4C07-B9D9-CEAE3BC31784}"/>
              </a:ext>
            </a:extLst>
          </p:cNvPr>
          <p:cNvCxnSpPr>
            <a:cxnSpLocks/>
          </p:cNvCxnSpPr>
          <p:nvPr/>
        </p:nvCxnSpPr>
        <p:spPr>
          <a:xfrm>
            <a:off x="2638754" y="2418833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2" name="直接连接符 301">
            <a:extLst>
              <a:ext uri="{FF2B5EF4-FFF2-40B4-BE49-F238E27FC236}">
                <a16:creationId xmlns:a16="http://schemas.microsoft.com/office/drawing/2014/main" id="{6CCEED9F-1CA3-497E-934A-8BD14D8D38D5}"/>
              </a:ext>
            </a:extLst>
          </p:cNvPr>
          <p:cNvCxnSpPr>
            <a:cxnSpLocks/>
          </p:cNvCxnSpPr>
          <p:nvPr/>
        </p:nvCxnSpPr>
        <p:spPr>
          <a:xfrm flipV="1">
            <a:off x="478731" y="3470155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连接符 302">
            <a:extLst>
              <a:ext uri="{FF2B5EF4-FFF2-40B4-BE49-F238E27FC236}">
                <a16:creationId xmlns:a16="http://schemas.microsoft.com/office/drawing/2014/main" id="{DE7F12BE-E340-4529-B2EA-6734509425F2}"/>
              </a:ext>
            </a:extLst>
          </p:cNvPr>
          <p:cNvCxnSpPr>
            <a:cxnSpLocks/>
          </p:cNvCxnSpPr>
          <p:nvPr/>
        </p:nvCxnSpPr>
        <p:spPr>
          <a:xfrm flipV="1">
            <a:off x="498053" y="3928450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6144436B-6FAE-424C-AB4A-5F79A00CE789}"/>
              </a:ext>
            </a:extLst>
          </p:cNvPr>
          <p:cNvCxnSpPr>
            <a:cxnSpLocks/>
          </p:cNvCxnSpPr>
          <p:nvPr/>
        </p:nvCxnSpPr>
        <p:spPr>
          <a:xfrm flipV="1">
            <a:off x="494110" y="3019295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矩形 304">
            <a:extLst>
              <a:ext uri="{FF2B5EF4-FFF2-40B4-BE49-F238E27FC236}">
                <a16:creationId xmlns:a16="http://schemas.microsoft.com/office/drawing/2014/main" id="{F56A3458-D7A1-4A34-9545-7E1693834FE5}"/>
              </a:ext>
            </a:extLst>
          </p:cNvPr>
          <p:cNvSpPr/>
          <p:nvPr/>
        </p:nvSpPr>
        <p:spPr>
          <a:xfrm>
            <a:off x="4314196" y="2575229"/>
            <a:ext cx="1425265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06" name="箭头: 下 305">
            <a:extLst>
              <a:ext uri="{FF2B5EF4-FFF2-40B4-BE49-F238E27FC236}">
                <a16:creationId xmlns:a16="http://schemas.microsoft.com/office/drawing/2014/main" id="{B7B8C0D5-B751-4737-8AD5-69DD3F8B6083}"/>
              </a:ext>
            </a:extLst>
          </p:cNvPr>
          <p:cNvSpPr/>
          <p:nvPr/>
        </p:nvSpPr>
        <p:spPr>
          <a:xfrm rot="15656643">
            <a:off x="3516528" y="2727154"/>
            <a:ext cx="163058" cy="1111803"/>
          </a:xfrm>
          <a:prstGeom prst="down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25567D53-83C3-4661-9B6D-204E71EEF36D}"/>
              </a:ext>
            </a:extLst>
          </p:cNvPr>
          <p:cNvSpPr txBox="1"/>
          <p:nvPr/>
        </p:nvSpPr>
        <p:spPr>
          <a:xfrm>
            <a:off x="181521" y="287617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B2D1C840-32C3-4267-BDE5-378FEA1673BB}"/>
              </a:ext>
            </a:extLst>
          </p:cNvPr>
          <p:cNvSpPr txBox="1"/>
          <p:nvPr/>
        </p:nvSpPr>
        <p:spPr>
          <a:xfrm>
            <a:off x="184919" y="2430004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EFABEAE4-7135-4901-B36B-B84F202E3FA7}"/>
              </a:ext>
            </a:extLst>
          </p:cNvPr>
          <p:cNvSpPr txBox="1"/>
          <p:nvPr/>
        </p:nvSpPr>
        <p:spPr>
          <a:xfrm>
            <a:off x="4099879" y="333792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7C3E912E-35C7-4B21-B29C-A7CA27670CB7}"/>
              </a:ext>
            </a:extLst>
          </p:cNvPr>
          <p:cNvSpPr txBox="1"/>
          <p:nvPr/>
        </p:nvSpPr>
        <p:spPr>
          <a:xfrm>
            <a:off x="3978921" y="3788871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ECEDDAEE-CC9A-4289-9FC3-3FF68BDCEA2B}"/>
              </a:ext>
            </a:extLst>
          </p:cNvPr>
          <p:cNvSpPr txBox="1"/>
          <p:nvPr/>
        </p:nvSpPr>
        <p:spPr>
          <a:xfrm>
            <a:off x="3976257" y="4218191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7978C362-E3CD-48CB-B84E-B186A5E68CA7}"/>
              </a:ext>
            </a:extLst>
          </p:cNvPr>
          <p:cNvSpPr txBox="1"/>
          <p:nvPr/>
        </p:nvSpPr>
        <p:spPr>
          <a:xfrm>
            <a:off x="4031936" y="2426275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55A799BD-BE89-48BC-A1BB-0AAB4222B7B5}"/>
              </a:ext>
            </a:extLst>
          </p:cNvPr>
          <p:cNvSpPr txBox="1"/>
          <p:nvPr/>
        </p:nvSpPr>
        <p:spPr>
          <a:xfrm>
            <a:off x="4029409" y="287617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000808BE-692B-4912-95F5-3FE0522DA521}"/>
              </a:ext>
            </a:extLst>
          </p:cNvPr>
          <p:cNvSpPr txBox="1"/>
          <p:nvPr/>
        </p:nvSpPr>
        <p:spPr>
          <a:xfrm>
            <a:off x="655990" y="-83070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9.0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706723D0-C19E-4908-99C8-984AB875DAB1}"/>
              </a:ext>
            </a:extLst>
          </p:cNvPr>
          <p:cNvSpPr txBox="1"/>
          <p:nvPr/>
        </p:nvSpPr>
        <p:spPr>
          <a:xfrm>
            <a:off x="6654774" y="54550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149CD6B9-D80E-45D6-96C8-D529AD98A7BC}"/>
              </a:ext>
            </a:extLst>
          </p:cNvPr>
          <p:cNvSpPr/>
          <p:nvPr/>
        </p:nvSpPr>
        <p:spPr>
          <a:xfrm>
            <a:off x="6988552" y="95707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0DAA7623-7418-4C1F-AB35-8E1ABCAD87FD}"/>
              </a:ext>
            </a:extLst>
          </p:cNvPr>
          <p:cNvSpPr txBox="1"/>
          <p:nvPr/>
        </p:nvSpPr>
        <p:spPr>
          <a:xfrm>
            <a:off x="6860523" y="1854259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172E97FE-E176-41B6-90E2-A0086F989067}"/>
              </a:ext>
            </a:extLst>
          </p:cNvPr>
          <p:cNvSpPr txBox="1"/>
          <p:nvPr/>
        </p:nvSpPr>
        <p:spPr>
          <a:xfrm>
            <a:off x="7548756" y="1868406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E6A3CC6A-FD42-441D-B56B-7A047039D185}"/>
              </a:ext>
            </a:extLst>
          </p:cNvPr>
          <p:cNvSpPr txBox="1"/>
          <p:nvPr/>
        </p:nvSpPr>
        <p:spPr>
          <a:xfrm>
            <a:off x="9590604" y="1866210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4611C15-4159-454C-B72D-89A4292A5BE7}"/>
              </a:ext>
            </a:extLst>
          </p:cNvPr>
          <p:cNvSpPr txBox="1"/>
          <p:nvPr/>
        </p:nvSpPr>
        <p:spPr>
          <a:xfrm>
            <a:off x="10284422" y="1871034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18214BD2-AD28-4235-AC2B-0715AC438C48}"/>
              </a:ext>
            </a:extLst>
          </p:cNvPr>
          <p:cNvSpPr txBox="1"/>
          <p:nvPr/>
        </p:nvSpPr>
        <p:spPr>
          <a:xfrm>
            <a:off x="6651646" y="114399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875E739E-666B-4872-99E3-90B6885D142D}"/>
              </a:ext>
            </a:extLst>
          </p:cNvPr>
          <p:cNvSpPr txBox="1"/>
          <p:nvPr/>
        </p:nvSpPr>
        <p:spPr>
          <a:xfrm>
            <a:off x="8250805" y="1874797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DDDBB3E5-CBC1-4994-8B2F-B7DDADA963CF}"/>
              </a:ext>
            </a:extLst>
          </p:cNvPr>
          <p:cNvSpPr txBox="1"/>
          <p:nvPr/>
        </p:nvSpPr>
        <p:spPr>
          <a:xfrm>
            <a:off x="8904740" y="1866210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60670540-0EA8-4D84-804C-2C26EBDDE8D3}"/>
              </a:ext>
            </a:extLst>
          </p:cNvPr>
          <p:cNvSpPr txBox="1"/>
          <p:nvPr/>
        </p:nvSpPr>
        <p:spPr>
          <a:xfrm>
            <a:off x="10408252" y="566500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-30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4178BCE1-D611-4A57-B5E1-B8F67F1E53C5}"/>
              </a:ext>
            </a:extLst>
          </p:cNvPr>
          <p:cNvSpPr txBox="1"/>
          <p:nvPr/>
        </p:nvSpPr>
        <p:spPr>
          <a:xfrm>
            <a:off x="10400436" y="1162782"/>
            <a:ext cx="412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BBEC5001-53F2-45B2-BE2E-40324555B7B6}"/>
              </a:ext>
            </a:extLst>
          </p:cNvPr>
          <p:cNvSpPr txBox="1"/>
          <p:nvPr/>
        </p:nvSpPr>
        <p:spPr>
          <a:xfrm>
            <a:off x="10412775" y="-31456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0D4DB44D-066A-4ECC-AF0F-4148DD0DA053}"/>
              </a:ext>
            </a:extLst>
          </p:cNvPr>
          <p:cNvSpPr txBox="1"/>
          <p:nvPr/>
        </p:nvSpPr>
        <p:spPr>
          <a:xfrm>
            <a:off x="10405066" y="1714417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-70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CEBFCF3F-1D6F-40F6-B5BD-218737618D16}"/>
              </a:ext>
            </a:extLst>
          </p:cNvPr>
          <p:cNvSpPr txBox="1"/>
          <p:nvPr/>
        </p:nvSpPr>
        <p:spPr>
          <a:xfrm>
            <a:off x="6750536" y="1746804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947D70C9-580E-4D4B-A0EE-A91ADB389028}"/>
              </a:ext>
            </a:extLst>
          </p:cNvPr>
          <p:cNvSpPr/>
          <p:nvPr/>
        </p:nvSpPr>
        <p:spPr>
          <a:xfrm>
            <a:off x="8532601" y="2019013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F9284039-DFA4-463C-9389-09A68E02C426}"/>
              </a:ext>
            </a:extLst>
          </p:cNvPr>
          <p:cNvSpPr/>
          <p:nvPr/>
        </p:nvSpPr>
        <p:spPr>
          <a:xfrm>
            <a:off x="8132573" y="-184375"/>
            <a:ext cx="1237903" cy="281425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60140B07-06CD-431B-A70E-B3301626002D}"/>
              </a:ext>
            </a:extLst>
          </p:cNvPr>
          <p:cNvCxnSpPr>
            <a:cxnSpLocks/>
          </p:cNvCxnSpPr>
          <p:nvPr/>
        </p:nvCxnSpPr>
        <p:spPr>
          <a:xfrm>
            <a:off x="8297819" y="-4133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6C9A6724-965E-4CEB-8A04-EE8DD6766492}"/>
              </a:ext>
            </a:extLst>
          </p:cNvPr>
          <p:cNvCxnSpPr>
            <a:cxnSpLocks/>
          </p:cNvCxnSpPr>
          <p:nvPr/>
        </p:nvCxnSpPr>
        <p:spPr>
          <a:xfrm>
            <a:off x="8840375" y="-4133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0D8EF700-1AAA-4C56-B1E7-42C9620F3FB9}"/>
                  </a:ext>
                </a:extLst>
              </p:cNvPr>
              <p:cNvSpPr/>
              <p:nvPr/>
            </p:nvSpPr>
            <p:spPr>
              <a:xfrm>
                <a:off x="8411851" y="-187179"/>
                <a:ext cx="487762" cy="281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0D8EF700-1AAA-4C56-B1E7-42C9620F3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851" y="-187179"/>
                <a:ext cx="487762" cy="28110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文本框 267">
            <a:extLst>
              <a:ext uri="{FF2B5EF4-FFF2-40B4-BE49-F238E27FC236}">
                <a16:creationId xmlns:a16="http://schemas.microsoft.com/office/drawing/2014/main" id="{BDEE69EA-64D5-4700-BC11-304A546B9458}"/>
              </a:ext>
            </a:extLst>
          </p:cNvPr>
          <p:cNvSpPr txBox="1"/>
          <p:nvPr/>
        </p:nvSpPr>
        <p:spPr>
          <a:xfrm>
            <a:off x="6255589" y="336649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23606A23-765F-4C76-9297-EA846929EDED}"/>
              </a:ext>
            </a:extLst>
          </p:cNvPr>
          <p:cNvSpPr/>
          <p:nvPr/>
        </p:nvSpPr>
        <p:spPr>
          <a:xfrm>
            <a:off x="6483679" y="2606359"/>
            <a:ext cx="3471894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3228EDD8-097B-4A08-BF4A-AA6D19C48407}"/>
              </a:ext>
            </a:extLst>
          </p:cNvPr>
          <p:cNvSpPr txBox="1"/>
          <p:nvPr/>
        </p:nvSpPr>
        <p:spPr>
          <a:xfrm>
            <a:off x="6355650" y="4364911"/>
            <a:ext cx="3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11C36875-DD03-4ACF-B6C4-AF06BE78222F}"/>
              </a:ext>
            </a:extLst>
          </p:cNvPr>
          <p:cNvSpPr txBox="1"/>
          <p:nvPr/>
        </p:nvSpPr>
        <p:spPr>
          <a:xfrm>
            <a:off x="7043883" y="4379058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ABBB79ED-1297-47B3-860D-DDC87CEEF6F3}"/>
              </a:ext>
            </a:extLst>
          </p:cNvPr>
          <p:cNvSpPr txBox="1"/>
          <p:nvPr/>
        </p:nvSpPr>
        <p:spPr>
          <a:xfrm>
            <a:off x="9085731" y="4376862"/>
            <a:ext cx="36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1B53E73B-8CF5-4497-BF9C-48B94FDF1514}"/>
              </a:ext>
            </a:extLst>
          </p:cNvPr>
          <p:cNvSpPr txBox="1"/>
          <p:nvPr/>
        </p:nvSpPr>
        <p:spPr>
          <a:xfrm>
            <a:off x="9779549" y="4381686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C80BF055-C587-4A27-B29F-7E1F61E29E2F}"/>
              </a:ext>
            </a:extLst>
          </p:cNvPr>
          <p:cNvSpPr txBox="1"/>
          <p:nvPr/>
        </p:nvSpPr>
        <p:spPr>
          <a:xfrm>
            <a:off x="6139014" y="3828710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文本框 288">
            <a:extLst>
              <a:ext uri="{FF2B5EF4-FFF2-40B4-BE49-F238E27FC236}">
                <a16:creationId xmlns:a16="http://schemas.microsoft.com/office/drawing/2014/main" id="{4F8BE780-CE66-4A68-8BEF-556CBB01DD6C}"/>
              </a:ext>
            </a:extLst>
          </p:cNvPr>
          <p:cNvSpPr txBox="1"/>
          <p:nvPr/>
        </p:nvSpPr>
        <p:spPr>
          <a:xfrm>
            <a:off x="7745932" y="4385449"/>
            <a:ext cx="2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1337B4FA-96B7-420B-B230-3337F935949B}"/>
              </a:ext>
            </a:extLst>
          </p:cNvPr>
          <p:cNvSpPr txBox="1"/>
          <p:nvPr/>
        </p:nvSpPr>
        <p:spPr>
          <a:xfrm>
            <a:off x="8399867" y="4376862"/>
            <a:ext cx="35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68E1FADC-46C0-4834-9B3D-E1BD46B3A656}"/>
              </a:ext>
            </a:extLst>
          </p:cNvPr>
          <p:cNvSpPr txBox="1"/>
          <p:nvPr/>
        </p:nvSpPr>
        <p:spPr>
          <a:xfrm>
            <a:off x="6138970" y="4246013"/>
            <a:ext cx="50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12F443A9-6EA3-452D-9F16-7D4EFD54E059}"/>
              </a:ext>
            </a:extLst>
          </p:cNvPr>
          <p:cNvSpPr/>
          <p:nvPr/>
        </p:nvSpPr>
        <p:spPr>
          <a:xfrm>
            <a:off x="8027728" y="4529665"/>
            <a:ext cx="404392" cy="20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t/s</a:t>
            </a: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E6B6CE8C-B617-42B9-8933-13DE5141F677}"/>
              </a:ext>
            </a:extLst>
          </p:cNvPr>
          <p:cNvSpPr/>
          <p:nvPr/>
        </p:nvSpPr>
        <p:spPr>
          <a:xfrm>
            <a:off x="7160829" y="2325760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08" name="直接连接符 307">
            <a:extLst>
              <a:ext uri="{FF2B5EF4-FFF2-40B4-BE49-F238E27FC236}">
                <a16:creationId xmlns:a16="http://schemas.microsoft.com/office/drawing/2014/main" id="{F0635952-F1E1-4BE5-BCD9-9798E4E32736}"/>
              </a:ext>
            </a:extLst>
          </p:cNvPr>
          <p:cNvCxnSpPr>
            <a:cxnSpLocks/>
          </p:cNvCxnSpPr>
          <p:nvPr/>
        </p:nvCxnSpPr>
        <p:spPr>
          <a:xfrm>
            <a:off x="7219309" y="246880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CF7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394FC6C2-9526-45DA-ABFC-41AE7431D0D1}"/>
                  </a:ext>
                </a:extLst>
              </p:cNvPr>
              <p:cNvSpPr/>
              <p:nvPr/>
            </p:nvSpPr>
            <p:spPr>
              <a:xfrm>
                <a:off x="7362012" y="2310016"/>
                <a:ext cx="62985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𝑝𝑣𝑎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394FC6C2-9526-45DA-ABFC-41AE7431D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012" y="2310016"/>
                <a:ext cx="629852" cy="2912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1EB58499-62E2-4779-AD6B-DBC4D52D0510}"/>
                  </a:ext>
                </a:extLst>
              </p:cNvPr>
              <p:cNvSpPr/>
              <p:nvPr/>
            </p:nvSpPr>
            <p:spPr>
              <a:xfrm>
                <a:off x="8079267" y="2312948"/>
                <a:ext cx="62690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𝑝𝑣𝑏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1EB58499-62E2-4779-AD6B-DBC4D52D0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267" y="2312948"/>
                <a:ext cx="626903" cy="2912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888BA002-E9A6-4B60-9186-BCC5B8D1701B}"/>
                  </a:ext>
                </a:extLst>
              </p:cNvPr>
              <p:cNvSpPr/>
              <p:nvPr/>
            </p:nvSpPr>
            <p:spPr>
              <a:xfrm>
                <a:off x="8783618" y="2312948"/>
                <a:ext cx="61625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𝑝𝑣𝑐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888BA002-E9A6-4B60-9186-BCC5B8D17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618" y="2312948"/>
                <a:ext cx="616259" cy="2912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5D4E1B03-4274-4061-BC4C-D7FBF3638C34}"/>
              </a:ext>
            </a:extLst>
          </p:cNvPr>
          <p:cNvCxnSpPr>
            <a:cxnSpLocks/>
          </p:cNvCxnSpPr>
          <p:nvPr/>
        </p:nvCxnSpPr>
        <p:spPr>
          <a:xfrm>
            <a:off x="7941155" y="2468802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24A30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3" name="直接连接符 312">
            <a:extLst>
              <a:ext uri="{FF2B5EF4-FFF2-40B4-BE49-F238E27FC236}">
                <a16:creationId xmlns:a16="http://schemas.microsoft.com/office/drawing/2014/main" id="{561C2181-0CB6-465B-AB28-5B7E30308C18}"/>
              </a:ext>
            </a:extLst>
          </p:cNvPr>
          <p:cNvCxnSpPr>
            <a:cxnSpLocks/>
          </p:cNvCxnSpPr>
          <p:nvPr/>
        </p:nvCxnSpPr>
        <p:spPr>
          <a:xfrm>
            <a:off x="8643702" y="2455665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354CA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4" name="直接连接符 313">
            <a:extLst>
              <a:ext uri="{FF2B5EF4-FFF2-40B4-BE49-F238E27FC236}">
                <a16:creationId xmlns:a16="http://schemas.microsoft.com/office/drawing/2014/main" id="{4241DF99-CFDE-437D-93E2-6D16ACBFD267}"/>
              </a:ext>
            </a:extLst>
          </p:cNvPr>
          <p:cNvCxnSpPr>
            <a:cxnSpLocks/>
          </p:cNvCxnSpPr>
          <p:nvPr/>
        </p:nvCxnSpPr>
        <p:spPr>
          <a:xfrm flipV="1">
            <a:off x="6483679" y="3506987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连接符 314">
            <a:extLst>
              <a:ext uri="{FF2B5EF4-FFF2-40B4-BE49-F238E27FC236}">
                <a16:creationId xmlns:a16="http://schemas.microsoft.com/office/drawing/2014/main" id="{5EC17034-31F8-45D5-A94F-5D904473A779}"/>
              </a:ext>
            </a:extLst>
          </p:cNvPr>
          <p:cNvCxnSpPr>
            <a:cxnSpLocks/>
          </p:cNvCxnSpPr>
          <p:nvPr/>
        </p:nvCxnSpPr>
        <p:spPr>
          <a:xfrm flipV="1">
            <a:off x="6503001" y="3965282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>
            <a:extLst>
              <a:ext uri="{FF2B5EF4-FFF2-40B4-BE49-F238E27FC236}">
                <a16:creationId xmlns:a16="http://schemas.microsoft.com/office/drawing/2014/main" id="{33B98AE2-14C5-4854-9167-FDC0B6BDB154}"/>
              </a:ext>
            </a:extLst>
          </p:cNvPr>
          <p:cNvCxnSpPr>
            <a:cxnSpLocks/>
          </p:cNvCxnSpPr>
          <p:nvPr/>
        </p:nvCxnSpPr>
        <p:spPr>
          <a:xfrm flipV="1">
            <a:off x="6499058" y="3056127"/>
            <a:ext cx="3471894" cy="18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矩形 317">
            <a:extLst>
              <a:ext uri="{FF2B5EF4-FFF2-40B4-BE49-F238E27FC236}">
                <a16:creationId xmlns:a16="http://schemas.microsoft.com/office/drawing/2014/main" id="{6B3E6600-6812-4C57-9168-C2CD50026A5E}"/>
              </a:ext>
            </a:extLst>
          </p:cNvPr>
          <p:cNvSpPr/>
          <p:nvPr/>
        </p:nvSpPr>
        <p:spPr>
          <a:xfrm>
            <a:off x="10281930" y="2612061"/>
            <a:ext cx="1355580" cy="1793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19" name="箭头: 下 318">
            <a:extLst>
              <a:ext uri="{FF2B5EF4-FFF2-40B4-BE49-F238E27FC236}">
                <a16:creationId xmlns:a16="http://schemas.microsoft.com/office/drawing/2014/main" id="{643D6E9C-DEC4-4A39-AF50-E64798A1E33D}"/>
              </a:ext>
            </a:extLst>
          </p:cNvPr>
          <p:cNvSpPr/>
          <p:nvPr/>
        </p:nvSpPr>
        <p:spPr>
          <a:xfrm rot="15656643">
            <a:off x="9509075" y="2801983"/>
            <a:ext cx="163058" cy="1111803"/>
          </a:xfrm>
          <a:prstGeom prst="down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590C6540-9364-42C4-85C2-6AD7FF5D0AD5}"/>
              </a:ext>
            </a:extLst>
          </p:cNvPr>
          <p:cNvSpPr txBox="1"/>
          <p:nvPr/>
        </p:nvSpPr>
        <p:spPr>
          <a:xfrm>
            <a:off x="6186469" y="291300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1F3E279D-5EF4-4B1E-B69B-A442DBD19B82}"/>
              </a:ext>
            </a:extLst>
          </p:cNvPr>
          <p:cNvSpPr txBox="1"/>
          <p:nvPr/>
        </p:nvSpPr>
        <p:spPr>
          <a:xfrm>
            <a:off x="6189867" y="2466836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7F28456E-294F-43A5-848F-3F61DCE2C3BA}"/>
              </a:ext>
            </a:extLst>
          </p:cNvPr>
          <p:cNvSpPr txBox="1"/>
          <p:nvPr/>
        </p:nvSpPr>
        <p:spPr>
          <a:xfrm>
            <a:off x="10067612" y="3374755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1A033849-A0E1-4D5A-9C7C-628EA0D8CB70}"/>
              </a:ext>
            </a:extLst>
          </p:cNvPr>
          <p:cNvSpPr txBox="1"/>
          <p:nvPr/>
        </p:nvSpPr>
        <p:spPr>
          <a:xfrm>
            <a:off x="9946654" y="382570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5018EF99-066F-4413-BB2A-5352F1D5D138}"/>
              </a:ext>
            </a:extLst>
          </p:cNvPr>
          <p:cNvSpPr txBox="1"/>
          <p:nvPr/>
        </p:nvSpPr>
        <p:spPr>
          <a:xfrm>
            <a:off x="9943990" y="4255023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487C0983-2C5B-4CB9-A600-D7398A7794B1}"/>
              </a:ext>
            </a:extLst>
          </p:cNvPr>
          <p:cNvSpPr txBox="1"/>
          <p:nvPr/>
        </p:nvSpPr>
        <p:spPr>
          <a:xfrm>
            <a:off x="9999669" y="2463107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306B8DFA-546B-443F-9B7B-66CA192138AD}"/>
              </a:ext>
            </a:extLst>
          </p:cNvPr>
          <p:cNvSpPr txBox="1"/>
          <p:nvPr/>
        </p:nvSpPr>
        <p:spPr>
          <a:xfrm>
            <a:off x="9997142" y="2913009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C69EBBC0-C72E-44A7-9E06-28774F1DA0FE}"/>
              </a:ext>
            </a:extLst>
          </p:cNvPr>
          <p:cNvSpPr txBox="1"/>
          <p:nvPr/>
        </p:nvSpPr>
        <p:spPr>
          <a:xfrm>
            <a:off x="6660938" y="-46238"/>
            <a:ext cx="450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9.0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9" name="直接连接符 328">
            <a:extLst>
              <a:ext uri="{FF2B5EF4-FFF2-40B4-BE49-F238E27FC236}">
                <a16:creationId xmlns:a16="http://schemas.microsoft.com/office/drawing/2014/main" id="{AEB2F228-A4D8-4162-8AD2-D3723DA1728C}"/>
              </a:ext>
            </a:extLst>
          </p:cNvPr>
          <p:cNvCxnSpPr>
            <a:cxnSpLocks/>
          </p:cNvCxnSpPr>
          <p:nvPr/>
        </p:nvCxnSpPr>
        <p:spPr>
          <a:xfrm flipV="1">
            <a:off x="3424586" y="785403"/>
            <a:ext cx="0" cy="108080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>
            <a:extLst>
              <a:ext uri="{FF2B5EF4-FFF2-40B4-BE49-F238E27FC236}">
                <a16:creationId xmlns:a16="http://schemas.microsoft.com/office/drawing/2014/main" id="{B8268C0B-9A6A-4A71-90B4-38BD3F7DC96C}"/>
              </a:ext>
            </a:extLst>
          </p:cNvPr>
          <p:cNvCxnSpPr>
            <a:cxnSpLocks/>
          </p:cNvCxnSpPr>
          <p:nvPr/>
        </p:nvCxnSpPr>
        <p:spPr>
          <a:xfrm flipV="1">
            <a:off x="9429436" y="1454712"/>
            <a:ext cx="0" cy="43399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B2661E4E-C363-4ED9-B2C0-CAEAA0F1C360}"/>
                  </a:ext>
                </a:extLst>
              </p:cNvPr>
              <p:cNvSpPr/>
              <p:nvPr/>
            </p:nvSpPr>
            <p:spPr>
              <a:xfrm>
                <a:off x="3008697" y="-232592"/>
                <a:ext cx="3506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B2661E4E-C363-4ED9-B2C0-CAEAA0F1C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97" y="-232592"/>
                <a:ext cx="350608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B6E66998-762C-424C-B95A-784DF56B20CC}"/>
                  </a:ext>
                </a:extLst>
              </p:cNvPr>
              <p:cNvSpPr/>
              <p:nvPr/>
            </p:nvSpPr>
            <p:spPr>
              <a:xfrm>
                <a:off x="9003587" y="-193725"/>
                <a:ext cx="350608" cy="281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B6E66998-762C-424C-B95A-784DF56B2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587" y="-193725"/>
                <a:ext cx="350608" cy="28110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文本框 163">
            <a:extLst>
              <a:ext uri="{FF2B5EF4-FFF2-40B4-BE49-F238E27FC236}">
                <a16:creationId xmlns:a16="http://schemas.microsoft.com/office/drawing/2014/main" id="{E6942179-DC17-4AF7-9ECE-12FC90D26820}"/>
              </a:ext>
            </a:extLst>
          </p:cNvPr>
          <p:cNvSpPr txBox="1"/>
          <p:nvPr/>
        </p:nvSpPr>
        <p:spPr>
          <a:xfrm rot="16200000">
            <a:off x="125521" y="822445"/>
            <a:ext cx="934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12ACD36-8212-4735-8CC3-CBB8497A609C}"/>
              </a:ext>
            </a:extLst>
          </p:cNvPr>
          <p:cNvSpPr txBox="1"/>
          <p:nvPr/>
        </p:nvSpPr>
        <p:spPr>
          <a:xfrm rot="5400000">
            <a:off x="4283103" y="843507"/>
            <a:ext cx="118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(Degree)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83DEE5FB-154C-44AE-8AD7-7744388F39CA}"/>
              </a:ext>
            </a:extLst>
          </p:cNvPr>
          <p:cNvSpPr txBox="1"/>
          <p:nvPr/>
        </p:nvSpPr>
        <p:spPr>
          <a:xfrm rot="5400000">
            <a:off x="10245163" y="906565"/>
            <a:ext cx="118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Angle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(Degree)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4EF0579B-9CF2-474C-8879-40981F60FE2A}"/>
              </a:ext>
            </a:extLst>
          </p:cNvPr>
          <p:cNvSpPr txBox="1"/>
          <p:nvPr/>
        </p:nvSpPr>
        <p:spPr>
          <a:xfrm rot="16200000">
            <a:off x="6131717" y="850139"/>
            <a:ext cx="934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Voltage (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C40975E2-C577-45E1-AD47-24DAF1A9EE6E}"/>
              </a:ext>
            </a:extLst>
          </p:cNvPr>
          <p:cNvSpPr txBox="1"/>
          <p:nvPr/>
        </p:nvSpPr>
        <p:spPr>
          <a:xfrm rot="16200000">
            <a:off x="-368399" y="3294845"/>
            <a:ext cx="99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(A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CF8BA37-476F-4155-8FE8-945D1EF549D4}"/>
              </a:ext>
            </a:extLst>
          </p:cNvPr>
          <p:cNvSpPr txBox="1"/>
          <p:nvPr/>
        </p:nvSpPr>
        <p:spPr>
          <a:xfrm rot="16200000">
            <a:off x="5644071" y="3290485"/>
            <a:ext cx="99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(A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55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1660FC5D-3841-4AB6-BA82-4F61ED28529F}"/>
              </a:ext>
            </a:extLst>
          </p:cNvPr>
          <p:cNvCxnSpPr>
            <a:cxnSpLocks/>
          </p:cNvCxnSpPr>
          <p:nvPr/>
        </p:nvCxnSpPr>
        <p:spPr>
          <a:xfrm flipH="1">
            <a:off x="1977028" y="3138611"/>
            <a:ext cx="4742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E083DB7C-B842-4EB0-9326-25F78BCE5D55}"/>
              </a:ext>
            </a:extLst>
          </p:cNvPr>
          <p:cNvCxnSpPr>
            <a:cxnSpLocks/>
          </p:cNvCxnSpPr>
          <p:nvPr/>
        </p:nvCxnSpPr>
        <p:spPr>
          <a:xfrm flipH="1">
            <a:off x="1970529" y="2507725"/>
            <a:ext cx="4742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7D7D368-FCDD-4900-9805-C801250A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58" y="4117182"/>
            <a:ext cx="6347012" cy="32174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234C1A-DDDA-43AC-AAB7-8E2AE67A7E37}"/>
              </a:ext>
            </a:extLst>
          </p:cNvPr>
          <p:cNvSpPr/>
          <p:nvPr/>
        </p:nvSpPr>
        <p:spPr>
          <a:xfrm>
            <a:off x="4638767" y="525191"/>
            <a:ext cx="1559740" cy="13192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357B18C-6447-4A58-B7DB-BC26F28C7249}"/>
              </a:ext>
            </a:extLst>
          </p:cNvPr>
          <p:cNvCxnSpPr>
            <a:cxnSpLocks/>
          </p:cNvCxnSpPr>
          <p:nvPr/>
        </p:nvCxnSpPr>
        <p:spPr>
          <a:xfrm flipH="1">
            <a:off x="2758071" y="654536"/>
            <a:ext cx="6830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4C64FF3-B908-4475-B302-4A6EDEAAE246}"/>
              </a:ext>
            </a:extLst>
          </p:cNvPr>
          <p:cNvCxnSpPr>
            <a:cxnSpLocks/>
          </p:cNvCxnSpPr>
          <p:nvPr/>
        </p:nvCxnSpPr>
        <p:spPr>
          <a:xfrm flipH="1" flipV="1">
            <a:off x="2758071" y="1270138"/>
            <a:ext cx="691503" cy="40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1A38440-B862-4A3A-8F12-A4F63890D483}"/>
                  </a:ext>
                </a:extLst>
              </p:cNvPr>
              <p:cNvSpPr txBox="1"/>
              <p:nvPr/>
            </p:nvSpPr>
            <p:spPr>
              <a:xfrm>
                <a:off x="4919683" y="2493512"/>
                <a:ext cx="281231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1A38440-B862-4A3A-8F12-A4F63890D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683" y="2493512"/>
                <a:ext cx="281231" cy="266227"/>
              </a:xfrm>
              <a:prstGeom prst="rect">
                <a:avLst/>
              </a:prstGeom>
              <a:blipFill>
                <a:blip r:embed="rId3"/>
                <a:stretch>
                  <a:fillRect l="-6522" r="-6522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A3366D0-4022-4DF5-8028-A2C7C8C59BFA}"/>
                  </a:ext>
                </a:extLst>
              </p:cNvPr>
              <p:cNvSpPr/>
              <p:nvPr/>
            </p:nvSpPr>
            <p:spPr>
              <a:xfrm>
                <a:off x="5704103" y="2392817"/>
                <a:ext cx="448263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A3366D0-4022-4DF5-8028-A2C7C8C59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03" y="2392817"/>
                <a:ext cx="448263" cy="358560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46C6B62-90B9-415B-89B3-F6C0090BA4BE}"/>
              </a:ext>
            </a:extLst>
          </p:cNvPr>
          <p:cNvCxnSpPr>
            <a:cxnSpLocks/>
          </p:cNvCxnSpPr>
          <p:nvPr/>
        </p:nvCxnSpPr>
        <p:spPr>
          <a:xfrm>
            <a:off x="6064871" y="943550"/>
            <a:ext cx="84237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8068916-EAC9-4E4A-91EB-B12799C56529}"/>
              </a:ext>
            </a:extLst>
          </p:cNvPr>
          <p:cNvGrpSpPr/>
          <p:nvPr/>
        </p:nvGrpSpPr>
        <p:grpSpPr>
          <a:xfrm>
            <a:off x="1726728" y="928428"/>
            <a:ext cx="170649" cy="81933"/>
            <a:chOff x="2503271" y="2577783"/>
            <a:chExt cx="214044" cy="114062"/>
          </a:xfrm>
        </p:grpSpPr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F512FEB4-358E-44E8-ABF2-874BC766D925}"/>
                </a:ext>
              </a:extLst>
            </p:cNvPr>
            <p:cNvCxnSpPr/>
            <p:nvPr/>
          </p:nvCxnSpPr>
          <p:spPr>
            <a:xfrm>
              <a:off x="2503271" y="2577783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D001D74-8E2F-414F-9AD5-F11188FFC73A}"/>
                </a:ext>
              </a:extLst>
            </p:cNvPr>
            <p:cNvCxnSpPr/>
            <p:nvPr/>
          </p:nvCxnSpPr>
          <p:spPr>
            <a:xfrm>
              <a:off x="2508593" y="2691845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625AE708-35E5-491F-822A-BF413B3C4918}"/>
              </a:ext>
            </a:extLst>
          </p:cNvPr>
          <p:cNvCxnSpPr>
            <a:cxnSpLocks/>
            <a:stCxn id="121" idx="2"/>
          </p:cNvCxnSpPr>
          <p:nvPr/>
        </p:nvCxnSpPr>
        <p:spPr>
          <a:xfrm flipV="1">
            <a:off x="1347916" y="664881"/>
            <a:ext cx="1116913" cy="242862"/>
          </a:xfrm>
          <a:prstGeom prst="bentConnector3">
            <a:avLst>
              <a:gd name="adj1" fmla="val 1949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F04DB92C-9234-4465-8621-911BC57358BE}"/>
              </a:ext>
            </a:extLst>
          </p:cNvPr>
          <p:cNvCxnSpPr>
            <a:cxnSpLocks/>
            <a:stCxn id="123" idx="2"/>
          </p:cNvCxnSpPr>
          <p:nvPr/>
        </p:nvCxnSpPr>
        <p:spPr>
          <a:xfrm>
            <a:off x="1302115" y="1109690"/>
            <a:ext cx="1127055" cy="171102"/>
          </a:xfrm>
          <a:prstGeom prst="bentConnector3">
            <a:avLst>
              <a:gd name="adj1" fmla="val 2379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BA01519-6156-4401-8F95-91040AF926BE}"/>
              </a:ext>
            </a:extLst>
          </p:cNvPr>
          <p:cNvCxnSpPr/>
          <p:nvPr/>
        </p:nvCxnSpPr>
        <p:spPr>
          <a:xfrm>
            <a:off x="1816324" y="665156"/>
            <a:ext cx="0" cy="2632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95D94732-DA41-4696-949A-2E0BF914933D}"/>
              </a:ext>
            </a:extLst>
          </p:cNvPr>
          <p:cNvCxnSpPr/>
          <p:nvPr/>
        </p:nvCxnSpPr>
        <p:spPr>
          <a:xfrm>
            <a:off x="1814590" y="1017800"/>
            <a:ext cx="0" cy="2632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487FA927-FAE8-4D7D-BC31-EE0ECD1EF42E}"/>
              </a:ext>
            </a:extLst>
          </p:cNvPr>
          <p:cNvCxnSpPr>
            <a:cxnSpLocks/>
          </p:cNvCxnSpPr>
          <p:nvPr/>
        </p:nvCxnSpPr>
        <p:spPr>
          <a:xfrm>
            <a:off x="3021291" y="940707"/>
            <a:ext cx="16640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DAE7D9C-9FCD-443D-9B03-4A1DDD47762A}"/>
              </a:ext>
            </a:extLst>
          </p:cNvPr>
          <p:cNvCxnSpPr>
            <a:cxnSpLocks/>
          </p:cNvCxnSpPr>
          <p:nvPr/>
        </p:nvCxnSpPr>
        <p:spPr>
          <a:xfrm>
            <a:off x="3021291" y="1015550"/>
            <a:ext cx="16640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44DF441-230B-4202-8CB9-DAEA4009BE4D}"/>
                  </a:ext>
                </a:extLst>
              </p:cNvPr>
              <p:cNvSpPr/>
              <p:nvPr/>
            </p:nvSpPr>
            <p:spPr>
              <a:xfrm>
                <a:off x="2857733" y="264676"/>
                <a:ext cx="53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44DF441-230B-4202-8CB9-DAEA4009B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733" y="264676"/>
                <a:ext cx="53540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F8C51125-188C-4C94-AAE0-904C16BE0BAE}"/>
                  </a:ext>
                </a:extLst>
              </p:cNvPr>
              <p:cNvSpPr/>
              <p:nvPr/>
            </p:nvSpPr>
            <p:spPr>
              <a:xfrm>
                <a:off x="1517402" y="263508"/>
                <a:ext cx="542456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F8C51125-188C-4C94-AAE0-904C16BE0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402" y="263508"/>
                <a:ext cx="542456" cy="357534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9A3AE8A7-3554-431D-AF7A-DBEB900779F4}"/>
              </a:ext>
            </a:extLst>
          </p:cNvPr>
          <p:cNvGrpSpPr/>
          <p:nvPr/>
        </p:nvGrpSpPr>
        <p:grpSpPr>
          <a:xfrm>
            <a:off x="5323399" y="1172228"/>
            <a:ext cx="166406" cy="82497"/>
            <a:chOff x="7821748" y="4973888"/>
            <a:chExt cx="208722" cy="109870"/>
          </a:xfrm>
        </p:grpSpPr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D7B37C5-868D-4C1F-8676-BEF1A43094F1}"/>
                </a:ext>
              </a:extLst>
            </p:cNvPr>
            <p:cNvCxnSpPr/>
            <p:nvPr/>
          </p:nvCxnSpPr>
          <p:spPr>
            <a:xfrm>
              <a:off x="7821748" y="497388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AF330E6-81FF-4CCD-9F04-7C4166B0A1B5}"/>
                </a:ext>
              </a:extLst>
            </p:cNvPr>
            <p:cNvCxnSpPr/>
            <p:nvPr/>
          </p:nvCxnSpPr>
          <p:spPr>
            <a:xfrm>
              <a:off x="7821748" y="508375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D5F1AF2-C713-424C-A1D7-09286ADF4075}"/>
              </a:ext>
            </a:extLst>
          </p:cNvPr>
          <p:cNvCxnSpPr>
            <a:cxnSpLocks/>
          </p:cNvCxnSpPr>
          <p:nvPr/>
        </p:nvCxnSpPr>
        <p:spPr>
          <a:xfrm flipH="1">
            <a:off x="5236564" y="948197"/>
            <a:ext cx="416750" cy="18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CB934524-4B17-42F3-8843-DD39DFA60479}"/>
              </a:ext>
            </a:extLst>
          </p:cNvPr>
          <p:cNvCxnSpPr>
            <a:cxnSpLocks/>
          </p:cNvCxnSpPr>
          <p:nvPr/>
        </p:nvCxnSpPr>
        <p:spPr>
          <a:xfrm flipH="1">
            <a:off x="5406354" y="954135"/>
            <a:ext cx="3366" cy="2133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F705FC7D-296E-470C-85C9-FC8B2DDB328D}"/>
              </a:ext>
            </a:extLst>
          </p:cNvPr>
          <p:cNvCxnSpPr>
            <a:cxnSpLocks/>
          </p:cNvCxnSpPr>
          <p:nvPr/>
        </p:nvCxnSpPr>
        <p:spPr>
          <a:xfrm flipH="1">
            <a:off x="5406304" y="1249808"/>
            <a:ext cx="1" cy="2336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E706D7E-1522-412D-B624-8D459E0D9D48}"/>
              </a:ext>
            </a:extLst>
          </p:cNvPr>
          <p:cNvSpPr txBox="1"/>
          <p:nvPr/>
        </p:nvSpPr>
        <p:spPr>
          <a:xfrm>
            <a:off x="6670572" y="396058"/>
            <a:ext cx="601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PCC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AF86A917-576B-4AA0-8F90-F98F731ECBED}"/>
              </a:ext>
            </a:extLst>
          </p:cNvPr>
          <p:cNvCxnSpPr>
            <a:cxnSpLocks/>
          </p:cNvCxnSpPr>
          <p:nvPr/>
        </p:nvCxnSpPr>
        <p:spPr>
          <a:xfrm flipH="1" flipV="1">
            <a:off x="6911909" y="755338"/>
            <a:ext cx="16909" cy="260825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CAD3FB4-F129-43EF-BABE-4273AB4AA746}"/>
                  </a:ext>
                </a:extLst>
              </p:cNvPr>
              <p:cNvSpPr/>
              <p:nvPr/>
            </p:nvSpPr>
            <p:spPr>
              <a:xfrm>
                <a:off x="6328528" y="583173"/>
                <a:ext cx="601511" cy="357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CAD3FB4-F129-43EF-BABE-4273AB4AA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28" y="583173"/>
                <a:ext cx="601511" cy="357534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4089CE4E-64B4-480B-A041-4E1B553E617F}"/>
                  </a:ext>
                </a:extLst>
              </p:cNvPr>
              <p:cNvSpPr txBox="1"/>
              <p:nvPr/>
            </p:nvSpPr>
            <p:spPr>
              <a:xfrm>
                <a:off x="6974879" y="817596"/>
                <a:ext cx="2837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4089CE4E-64B4-480B-A041-4E1B553E6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79" y="817596"/>
                <a:ext cx="283796" cy="246221"/>
              </a:xfrm>
              <a:prstGeom prst="rect">
                <a:avLst/>
              </a:prstGeom>
              <a:blipFill>
                <a:blip r:embed="rId8"/>
                <a:stretch>
                  <a:fillRect l="-6383" r="-4255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56918AC-190E-492A-9D71-CF40C9802D20}"/>
              </a:ext>
            </a:extLst>
          </p:cNvPr>
          <p:cNvGrpSpPr/>
          <p:nvPr/>
        </p:nvGrpSpPr>
        <p:grpSpPr>
          <a:xfrm>
            <a:off x="2049088" y="547600"/>
            <a:ext cx="839199" cy="810336"/>
            <a:chOff x="7291838" y="2080613"/>
            <a:chExt cx="839199" cy="810336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17C224D3-F9E1-4F3A-9D57-8A54135AE768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CBCC5AE7-B363-47BE-9D96-2C6AF1001CF4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E668C2B-5522-46E5-A046-0B40B3251392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06CF5D2B-50B8-4C2B-B43C-4F01C064E3D7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83CDCD3-9AEE-4170-BED3-282325ED2BB8}"/>
              </a:ext>
            </a:extLst>
          </p:cNvPr>
          <p:cNvGrpSpPr/>
          <p:nvPr/>
        </p:nvGrpSpPr>
        <p:grpSpPr>
          <a:xfrm>
            <a:off x="3440117" y="553069"/>
            <a:ext cx="839199" cy="810336"/>
            <a:chOff x="7291838" y="2080613"/>
            <a:chExt cx="839199" cy="810336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3CFE1AF-AE8F-47E8-8D15-5BBE2B0A944B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38CEB68E-4D83-4DDC-B0D3-CF1688C39897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8EBEEC9E-BA41-4113-8159-4E5D7870A0D1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9F74FAC1-F923-4A74-A89A-345DBF31D677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11" name="图片 110">
            <a:extLst>
              <a:ext uri="{FF2B5EF4-FFF2-40B4-BE49-F238E27FC236}">
                <a16:creationId xmlns:a16="http://schemas.microsoft.com/office/drawing/2014/main" id="{5F21F6F9-9C32-44E5-9415-A804ACF72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1323" y="846663"/>
            <a:ext cx="457572" cy="137806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2E273C8-2444-4290-85F6-49CAAF6173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722" y="838751"/>
            <a:ext cx="457572" cy="137806"/>
          </a:xfrm>
          <a:prstGeom prst="rect">
            <a:avLst/>
          </a:prstGeom>
        </p:spPr>
      </p:pic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323FDC9B-531E-41E8-9502-D1D1DC8A499C}"/>
              </a:ext>
            </a:extLst>
          </p:cNvPr>
          <p:cNvCxnSpPr>
            <a:cxnSpLocks/>
          </p:cNvCxnSpPr>
          <p:nvPr/>
        </p:nvCxnSpPr>
        <p:spPr>
          <a:xfrm flipH="1">
            <a:off x="4204419" y="952525"/>
            <a:ext cx="63267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6B1DBBEF-44EF-47ED-BFAF-DEB4B3BC360D}"/>
              </a:ext>
            </a:extLst>
          </p:cNvPr>
          <p:cNvCxnSpPr>
            <a:cxnSpLocks/>
          </p:cNvCxnSpPr>
          <p:nvPr/>
        </p:nvCxnSpPr>
        <p:spPr>
          <a:xfrm flipH="1">
            <a:off x="3102760" y="649967"/>
            <a:ext cx="3022" cy="3028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1F2186E9-A233-4026-86E6-C2224EDA9A15}"/>
              </a:ext>
            </a:extLst>
          </p:cNvPr>
          <p:cNvCxnSpPr>
            <a:cxnSpLocks/>
          </p:cNvCxnSpPr>
          <p:nvPr/>
        </p:nvCxnSpPr>
        <p:spPr>
          <a:xfrm>
            <a:off x="3102760" y="999813"/>
            <a:ext cx="0" cy="2703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A34F65D-C834-483F-8DB9-CAEB0F758F83}"/>
              </a:ext>
            </a:extLst>
          </p:cNvPr>
          <p:cNvSpPr txBox="1"/>
          <p:nvPr/>
        </p:nvSpPr>
        <p:spPr>
          <a:xfrm flipH="1">
            <a:off x="564041" y="311477"/>
            <a:ext cx="107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Simulator 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85A4E6D-086B-4B2C-861C-81B61CC5807B}"/>
              </a:ext>
            </a:extLst>
          </p:cNvPr>
          <p:cNvSpPr/>
          <p:nvPr/>
        </p:nvSpPr>
        <p:spPr>
          <a:xfrm>
            <a:off x="622609" y="286890"/>
            <a:ext cx="6651754" cy="168756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A66A8025-85BB-4B62-872C-5AA3AD7EBD94}"/>
              </a:ext>
            </a:extLst>
          </p:cNvPr>
          <p:cNvGrpSpPr/>
          <p:nvPr/>
        </p:nvGrpSpPr>
        <p:grpSpPr>
          <a:xfrm>
            <a:off x="983407" y="815949"/>
            <a:ext cx="386958" cy="385536"/>
            <a:chOff x="1288775" y="993912"/>
            <a:chExt cx="888724" cy="834890"/>
          </a:xfrm>
        </p:grpSpPr>
        <p:sp>
          <p:nvSpPr>
            <p:cNvPr id="120" name="平行四边形 119">
              <a:extLst>
                <a:ext uri="{FF2B5EF4-FFF2-40B4-BE49-F238E27FC236}">
                  <a16:creationId xmlns:a16="http://schemas.microsoft.com/office/drawing/2014/main" id="{D7434B75-4E18-4538-9785-57F7DF52A65D}"/>
                </a:ext>
              </a:extLst>
            </p:cNvPr>
            <p:cNvSpPr/>
            <p:nvPr/>
          </p:nvSpPr>
          <p:spPr>
            <a:xfrm>
              <a:off x="1396448" y="993913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平行四边形 120">
              <a:extLst>
                <a:ext uri="{FF2B5EF4-FFF2-40B4-BE49-F238E27FC236}">
                  <a16:creationId xmlns:a16="http://schemas.microsoft.com/office/drawing/2014/main" id="{9CB56F67-4BBE-4F5A-A27A-F660E778BF78}"/>
                </a:ext>
              </a:extLst>
            </p:cNvPr>
            <p:cNvSpPr/>
            <p:nvPr/>
          </p:nvSpPr>
          <p:spPr>
            <a:xfrm>
              <a:off x="1765025" y="993912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平行四边形 121">
              <a:extLst>
                <a:ext uri="{FF2B5EF4-FFF2-40B4-BE49-F238E27FC236}">
                  <a16:creationId xmlns:a16="http://schemas.microsoft.com/office/drawing/2014/main" id="{2DEC29B8-EE7C-4B1B-B4CA-AEAB4565BBDC}"/>
                </a:ext>
              </a:extLst>
            </p:cNvPr>
            <p:cNvSpPr/>
            <p:nvPr/>
          </p:nvSpPr>
          <p:spPr>
            <a:xfrm>
              <a:off x="1288775" y="1431237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平行四边形 122">
              <a:extLst>
                <a:ext uri="{FF2B5EF4-FFF2-40B4-BE49-F238E27FC236}">
                  <a16:creationId xmlns:a16="http://schemas.microsoft.com/office/drawing/2014/main" id="{0B9AE263-AEDA-4392-A8A9-CC6BD48A0509}"/>
                </a:ext>
              </a:extLst>
            </p:cNvPr>
            <p:cNvSpPr/>
            <p:nvPr/>
          </p:nvSpPr>
          <p:spPr>
            <a:xfrm>
              <a:off x="1659834" y="1431234"/>
              <a:ext cx="412474" cy="397565"/>
            </a:xfrm>
            <a:prstGeom prst="parallelogram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641125C6-426A-4400-9F3B-6EC79EFF0981}"/>
              </a:ext>
            </a:extLst>
          </p:cNvPr>
          <p:cNvSpPr txBox="1"/>
          <p:nvPr/>
        </p:nvSpPr>
        <p:spPr>
          <a:xfrm>
            <a:off x="4882778" y="1509964"/>
            <a:ext cx="120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LCL Filter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D59F1E34-1ACF-4E85-B1A8-507DB34AF7A8}"/>
              </a:ext>
            </a:extLst>
          </p:cNvPr>
          <p:cNvSpPr/>
          <p:nvPr/>
        </p:nvSpPr>
        <p:spPr>
          <a:xfrm>
            <a:off x="2044786" y="1350901"/>
            <a:ext cx="7649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8BF4C068-3A90-4393-B697-B7F931D40469}"/>
              </a:ext>
            </a:extLst>
          </p:cNvPr>
          <p:cNvSpPr/>
          <p:nvPr/>
        </p:nvSpPr>
        <p:spPr>
          <a:xfrm>
            <a:off x="3083027" y="1375394"/>
            <a:ext cx="1668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dc-link voltage</a:t>
            </a:r>
          </a:p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 suppression  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98C21126-D1AA-4AEC-B395-A42876A96BAB}"/>
                  </a:ext>
                </a:extLst>
              </p:cNvPr>
              <p:cNvSpPr/>
              <p:nvPr/>
            </p:nvSpPr>
            <p:spPr>
              <a:xfrm>
                <a:off x="646512" y="1201733"/>
                <a:ext cx="9459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altLang="zh-CN" sz="140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KC200GT</a:t>
                </a:r>
              </a:p>
              <a:p>
                <a:pPr lvl="0" algn="ctr"/>
                <a:r>
                  <a:rPr lang="en-US" altLang="zh-CN" sz="140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40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98C21126-D1AA-4AEC-B395-A42876A96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2" y="1201733"/>
                <a:ext cx="945927" cy="523220"/>
              </a:xfrm>
              <a:prstGeom prst="rect">
                <a:avLst/>
              </a:prstGeom>
              <a:blipFill>
                <a:blip r:embed="rId10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图片 129" descr="C:\Users\fengqifan\Documents\WeChat Files\wxid_gioez0csy0zk22\FileStorage\Temp\ef95d552f8f398a8fed33e27665f5ac.jpg">
            <a:extLst>
              <a:ext uri="{FF2B5EF4-FFF2-40B4-BE49-F238E27FC236}">
                <a16:creationId xmlns:a16="http://schemas.microsoft.com/office/drawing/2014/main" id="{041167AC-57B0-4343-9EDC-A30D9D0CCE91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610" r="17170"/>
          <a:stretch/>
        </p:blipFill>
        <p:spPr bwMode="auto">
          <a:xfrm>
            <a:off x="4087876" y="4102345"/>
            <a:ext cx="1540846" cy="32323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流程图: 合并 130">
            <a:extLst>
              <a:ext uri="{FF2B5EF4-FFF2-40B4-BE49-F238E27FC236}">
                <a16:creationId xmlns:a16="http://schemas.microsoft.com/office/drawing/2014/main" id="{B850C671-3547-40DE-8D9D-FAB814199DB1}"/>
              </a:ext>
            </a:extLst>
          </p:cNvPr>
          <p:cNvSpPr/>
          <p:nvPr/>
        </p:nvSpPr>
        <p:spPr>
          <a:xfrm rot="16200000">
            <a:off x="7304614" y="2260142"/>
            <a:ext cx="188736" cy="221674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1CB62EF-ACE0-4FF0-AA90-C01C2E72B9B0}"/>
              </a:ext>
            </a:extLst>
          </p:cNvPr>
          <p:cNvCxnSpPr>
            <a:cxnSpLocks/>
          </p:cNvCxnSpPr>
          <p:nvPr/>
        </p:nvCxnSpPr>
        <p:spPr>
          <a:xfrm>
            <a:off x="6956507" y="2370979"/>
            <a:ext cx="335364" cy="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流程图: 合并 134">
            <a:extLst>
              <a:ext uri="{FF2B5EF4-FFF2-40B4-BE49-F238E27FC236}">
                <a16:creationId xmlns:a16="http://schemas.microsoft.com/office/drawing/2014/main" id="{90E80ECF-5DE6-4AD2-8E04-E42D71BC405E}"/>
              </a:ext>
            </a:extLst>
          </p:cNvPr>
          <p:cNvSpPr/>
          <p:nvPr/>
        </p:nvSpPr>
        <p:spPr>
          <a:xfrm rot="16200000">
            <a:off x="7420057" y="2860211"/>
            <a:ext cx="210791" cy="252941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68802B04-51C4-4ACD-9839-56CC553E883C}"/>
              </a:ext>
            </a:extLst>
          </p:cNvPr>
          <p:cNvCxnSpPr>
            <a:cxnSpLocks/>
          </p:cNvCxnSpPr>
          <p:nvPr/>
        </p:nvCxnSpPr>
        <p:spPr>
          <a:xfrm flipV="1">
            <a:off x="6956507" y="2989467"/>
            <a:ext cx="442475" cy="12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68C42F0-7F72-4360-895A-64C8ECF2DE2E}"/>
              </a:ext>
            </a:extLst>
          </p:cNvPr>
          <p:cNvSpPr txBox="1"/>
          <p:nvPr/>
        </p:nvSpPr>
        <p:spPr>
          <a:xfrm>
            <a:off x="6956507" y="2433168"/>
            <a:ext cx="1900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el-GR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Load Phase a-n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1FBD04C-2E8E-434F-9867-64CB714E2D0B}"/>
              </a:ext>
            </a:extLst>
          </p:cNvPr>
          <p:cNvSpPr txBox="1"/>
          <p:nvPr/>
        </p:nvSpPr>
        <p:spPr>
          <a:xfrm>
            <a:off x="6971327" y="3092077"/>
            <a:ext cx="1900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kumimoji="0" lang="el-GR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Load Phase a-b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6FD9A6D4-1817-4830-87BF-CD86D3834D64}"/>
              </a:ext>
            </a:extLst>
          </p:cNvPr>
          <p:cNvCxnSpPr>
            <a:cxnSpLocks/>
          </p:cNvCxnSpPr>
          <p:nvPr/>
        </p:nvCxnSpPr>
        <p:spPr>
          <a:xfrm flipH="1">
            <a:off x="6287691" y="2799788"/>
            <a:ext cx="63267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矩形 142">
            <a:extLst>
              <a:ext uri="{FF2B5EF4-FFF2-40B4-BE49-F238E27FC236}">
                <a16:creationId xmlns:a16="http://schemas.microsoft.com/office/drawing/2014/main" id="{8D78AA79-04FE-40B2-9B96-812BABC00AAE}"/>
              </a:ext>
            </a:extLst>
          </p:cNvPr>
          <p:cNvSpPr/>
          <p:nvPr/>
        </p:nvSpPr>
        <p:spPr>
          <a:xfrm>
            <a:off x="5568406" y="2735851"/>
            <a:ext cx="716906" cy="1179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6D98A5E5-E776-493A-9DE9-332F3D32E4B8}"/>
              </a:ext>
            </a:extLst>
          </p:cNvPr>
          <p:cNvSpPr/>
          <p:nvPr/>
        </p:nvSpPr>
        <p:spPr>
          <a:xfrm>
            <a:off x="5536438" y="2887028"/>
            <a:ext cx="9028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0.50</a:t>
            </a:r>
            <a:r>
              <a:rPr lang="el-GR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0.25mH </a:t>
            </a:r>
            <a:endParaRPr lang="zh-CN" altLang="en-US" sz="1600"/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9AA89A2A-7027-4677-978C-16896BA01BE5}"/>
              </a:ext>
            </a:extLst>
          </p:cNvPr>
          <p:cNvCxnSpPr>
            <a:cxnSpLocks/>
          </p:cNvCxnSpPr>
          <p:nvPr/>
        </p:nvCxnSpPr>
        <p:spPr>
          <a:xfrm flipH="1">
            <a:off x="4934513" y="2794816"/>
            <a:ext cx="63267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矩形 146">
            <a:extLst>
              <a:ext uri="{FF2B5EF4-FFF2-40B4-BE49-F238E27FC236}">
                <a16:creationId xmlns:a16="http://schemas.microsoft.com/office/drawing/2014/main" id="{EDF4959E-815E-47DC-8B98-399B10F9988E}"/>
              </a:ext>
            </a:extLst>
          </p:cNvPr>
          <p:cNvSpPr/>
          <p:nvPr/>
        </p:nvSpPr>
        <p:spPr>
          <a:xfrm>
            <a:off x="3575944" y="2230027"/>
            <a:ext cx="1368182" cy="1296090"/>
          </a:xfrm>
          <a:prstGeom prst="rect">
            <a:avLst/>
          </a:prstGeom>
          <a:solidFill>
            <a:srgbClr val="7030A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1F487FB3-CEAF-47B6-97F4-D9D7FE5EDBEB}"/>
              </a:ext>
            </a:extLst>
          </p:cNvPr>
          <p:cNvGrpSpPr/>
          <p:nvPr/>
        </p:nvGrpSpPr>
        <p:grpSpPr>
          <a:xfrm>
            <a:off x="4260576" y="2877064"/>
            <a:ext cx="166406" cy="82497"/>
            <a:chOff x="7821748" y="4973888"/>
            <a:chExt cx="208722" cy="109870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1CED312E-E71B-4FD5-93AF-9C70E5B5A1D2}"/>
                </a:ext>
              </a:extLst>
            </p:cNvPr>
            <p:cNvCxnSpPr/>
            <p:nvPr/>
          </p:nvCxnSpPr>
          <p:spPr>
            <a:xfrm>
              <a:off x="7821748" y="497388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5BB531B5-AB8F-4775-BED4-45B41F83D83D}"/>
                </a:ext>
              </a:extLst>
            </p:cNvPr>
            <p:cNvCxnSpPr/>
            <p:nvPr/>
          </p:nvCxnSpPr>
          <p:spPr>
            <a:xfrm>
              <a:off x="7821748" y="5083758"/>
              <a:ext cx="2087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32097308-53BD-40D0-B7C9-D3B96CC207BB}"/>
              </a:ext>
            </a:extLst>
          </p:cNvPr>
          <p:cNvCxnSpPr>
            <a:cxnSpLocks/>
          </p:cNvCxnSpPr>
          <p:nvPr/>
        </p:nvCxnSpPr>
        <p:spPr>
          <a:xfrm flipH="1">
            <a:off x="4173741" y="2653033"/>
            <a:ext cx="416750" cy="18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82EB7D51-2783-4BFE-9D41-0799F4EBDD2E}"/>
              </a:ext>
            </a:extLst>
          </p:cNvPr>
          <p:cNvCxnSpPr>
            <a:cxnSpLocks/>
          </p:cNvCxnSpPr>
          <p:nvPr/>
        </p:nvCxnSpPr>
        <p:spPr>
          <a:xfrm flipH="1">
            <a:off x="4343531" y="2658971"/>
            <a:ext cx="3366" cy="2133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1021B883-8A3E-4A36-AFB1-5AE51C299AE8}"/>
              </a:ext>
            </a:extLst>
          </p:cNvPr>
          <p:cNvCxnSpPr>
            <a:cxnSpLocks/>
          </p:cNvCxnSpPr>
          <p:nvPr/>
        </p:nvCxnSpPr>
        <p:spPr>
          <a:xfrm flipH="1">
            <a:off x="4343481" y="2954644"/>
            <a:ext cx="1" cy="2336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2F8DE6E-11A8-4082-8A6E-60D8817A349D}"/>
              </a:ext>
            </a:extLst>
          </p:cNvPr>
          <p:cNvSpPr txBox="1"/>
          <p:nvPr/>
        </p:nvSpPr>
        <p:spPr>
          <a:xfrm>
            <a:off x="4473803" y="2790839"/>
            <a:ext cx="4263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30uF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7" name="图片 156">
            <a:extLst>
              <a:ext uri="{FF2B5EF4-FFF2-40B4-BE49-F238E27FC236}">
                <a16:creationId xmlns:a16="http://schemas.microsoft.com/office/drawing/2014/main" id="{229241DC-3215-4C14-A3A6-CFC9E9177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8500" y="2551499"/>
            <a:ext cx="457572" cy="137806"/>
          </a:xfrm>
          <a:prstGeom prst="rect">
            <a:avLst/>
          </a:prstGeom>
        </p:spPr>
      </p:pic>
      <p:sp>
        <p:nvSpPr>
          <p:cNvPr id="159" name="文本框 158">
            <a:extLst>
              <a:ext uri="{FF2B5EF4-FFF2-40B4-BE49-F238E27FC236}">
                <a16:creationId xmlns:a16="http://schemas.microsoft.com/office/drawing/2014/main" id="{8F142A5B-28D3-4C54-8E81-FD63D0880AD1}"/>
              </a:ext>
            </a:extLst>
          </p:cNvPr>
          <p:cNvSpPr txBox="1"/>
          <p:nvPr/>
        </p:nvSpPr>
        <p:spPr>
          <a:xfrm>
            <a:off x="3740265" y="3191797"/>
            <a:ext cx="1048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LC Filter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45E5772-3C7D-4350-97E8-8586E1C24CCB}"/>
              </a:ext>
            </a:extLst>
          </p:cNvPr>
          <p:cNvSpPr txBox="1"/>
          <p:nvPr/>
        </p:nvSpPr>
        <p:spPr>
          <a:xfrm>
            <a:off x="3749733" y="2259521"/>
            <a:ext cx="4103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3mH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91EFC46E-77E3-4FDA-9087-BA6018430173}"/>
              </a:ext>
            </a:extLst>
          </p:cNvPr>
          <p:cNvCxnSpPr>
            <a:cxnSpLocks/>
          </p:cNvCxnSpPr>
          <p:nvPr/>
        </p:nvCxnSpPr>
        <p:spPr>
          <a:xfrm flipH="1">
            <a:off x="3099572" y="2814136"/>
            <a:ext cx="4742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66C36DB-9543-4F81-890D-5DF0B2BE616C}"/>
              </a:ext>
            </a:extLst>
          </p:cNvPr>
          <p:cNvGrpSpPr/>
          <p:nvPr/>
        </p:nvGrpSpPr>
        <p:grpSpPr>
          <a:xfrm>
            <a:off x="2342473" y="2402279"/>
            <a:ext cx="839199" cy="810336"/>
            <a:chOff x="7291838" y="2080613"/>
            <a:chExt cx="839199" cy="810336"/>
          </a:xfrm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F0CC69A5-1404-4EBB-8DC8-B6259FA28F46}"/>
                </a:ext>
              </a:extLst>
            </p:cNvPr>
            <p:cNvSpPr/>
            <p:nvPr/>
          </p:nvSpPr>
          <p:spPr>
            <a:xfrm>
              <a:off x="7294566" y="2080613"/>
              <a:ext cx="743575" cy="810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ECC849CC-6760-4DA3-B592-1EEF2D95000A}"/>
                </a:ext>
              </a:extLst>
            </p:cNvPr>
            <p:cNvCxnSpPr>
              <a:cxnSpLocks/>
            </p:cNvCxnSpPr>
            <p:nvPr/>
          </p:nvCxnSpPr>
          <p:spPr>
            <a:xfrm>
              <a:off x="7291838" y="2081102"/>
              <a:ext cx="746303" cy="8098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D61A3813-EDB4-4E2C-8256-39E7459ACC8D}"/>
                </a:ext>
              </a:extLst>
            </p:cNvPr>
            <p:cNvSpPr txBox="1"/>
            <p:nvPr/>
          </p:nvSpPr>
          <p:spPr>
            <a:xfrm>
              <a:off x="7291838" y="250717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C3B9293F-898B-40A5-8B60-4AC20CE55A0C}"/>
                </a:ext>
              </a:extLst>
            </p:cNvPr>
            <p:cNvSpPr txBox="1"/>
            <p:nvPr/>
          </p:nvSpPr>
          <p:spPr>
            <a:xfrm>
              <a:off x="7597165" y="2139035"/>
              <a:ext cx="53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C9397D6D-EAA3-43FB-87EF-EA3421B5E264}"/>
              </a:ext>
            </a:extLst>
          </p:cNvPr>
          <p:cNvSpPr/>
          <p:nvPr/>
        </p:nvSpPr>
        <p:spPr>
          <a:xfrm>
            <a:off x="2380647" y="3210658"/>
            <a:ext cx="976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GFM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6E6587BE-ACBE-4F19-BBAE-0C2BB3B8A8A6}"/>
              </a:ext>
            </a:extLst>
          </p:cNvPr>
          <p:cNvSpPr txBox="1"/>
          <p:nvPr/>
        </p:nvSpPr>
        <p:spPr>
          <a:xfrm>
            <a:off x="4821283" y="557613"/>
            <a:ext cx="4103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3mH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0EE14F21-89D6-4BD9-A0C0-5E1417160217}"/>
              </a:ext>
            </a:extLst>
          </p:cNvPr>
          <p:cNvSpPr txBox="1"/>
          <p:nvPr/>
        </p:nvSpPr>
        <p:spPr>
          <a:xfrm>
            <a:off x="5511157" y="543985"/>
            <a:ext cx="6668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0.15mH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6108AD43-49A9-460A-BAFB-69D1B119C69A}"/>
              </a:ext>
            </a:extLst>
          </p:cNvPr>
          <p:cNvSpPr txBox="1"/>
          <p:nvPr/>
        </p:nvSpPr>
        <p:spPr>
          <a:xfrm>
            <a:off x="5521655" y="1108438"/>
            <a:ext cx="3189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5uF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3FAB1BD8-6DF9-4443-A479-3A0B9672B7FC}"/>
              </a:ext>
            </a:extLst>
          </p:cNvPr>
          <p:cNvCxnSpPr>
            <a:cxnSpLocks/>
          </p:cNvCxnSpPr>
          <p:nvPr/>
        </p:nvCxnSpPr>
        <p:spPr>
          <a:xfrm>
            <a:off x="1879905" y="2804340"/>
            <a:ext cx="20939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连接符 173">
            <a:extLst>
              <a:ext uri="{FF2B5EF4-FFF2-40B4-BE49-F238E27FC236}">
                <a16:creationId xmlns:a16="http://schemas.microsoft.com/office/drawing/2014/main" id="{89450FFB-E4AC-41DA-A42F-31286294DB0D}"/>
              </a:ext>
            </a:extLst>
          </p:cNvPr>
          <p:cNvCxnSpPr>
            <a:cxnSpLocks/>
          </p:cNvCxnSpPr>
          <p:nvPr/>
        </p:nvCxnSpPr>
        <p:spPr>
          <a:xfrm>
            <a:off x="1915458" y="2879183"/>
            <a:ext cx="1348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4AF364D0-C793-439D-9252-663ECEE088FB}"/>
              </a:ext>
            </a:extLst>
          </p:cNvPr>
          <p:cNvCxnSpPr>
            <a:cxnSpLocks/>
          </p:cNvCxnSpPr>
          <p:nvPr/>
        </p:nvCxnSpPr>
        <p:spPr>
          <a:xfrm flipH="1">
            <a:off x="1976662" y="2507624"/>
            <a:ext cx="3022" cy="3028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C8A704E1-1469-46EF-98A5-8C15ECFF837D}"/>
              </a:ext>
            </a:extLst>
          </p:cNvPr>
          <p:cNvCxnSpPr>
            <a:cxnSpLocks/>
          </p:cNvCxnSpPr>
          <p:nvPr/>
        </p:nvCxnSpPr>
        <p:spPr>
          <a:xfrm>
            <a:off x="1976662" y="2869422"/>
            <a:ext cx="0" cy="2703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文本框 180">
            <a:extLst>
              <a:ext uri="{FF2B5EF4-FFF2-40B4-BE49-F238E27FC236}">
                <a16:creationId xmlns:a16="http://schemas.microsoft.com/office/drawing/2014/main" id="{B40DAF31-9EAB-4139-B024-CF16DDA751C0}"/>
              </a:ext>
            </a:extLst>
          </p:cNvPr>
          <p:cNvSpPr txBox="1"/>
          <p:nvPr/>
        </p:nvSpPr>
        <p:spPr>
          <a:xfrm>
            <a:off x="1694423" y="2561509"/>
            <a:ext cx="310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EF7C2613-ECCF-43D3-8E2F-63F57A33FFF2}"/>
              </a:ext>
            </a:extLst>
          </p:cNvPr>
          <p:cNvSpPr/>
          <p:nvPr/>
        </p:nvSpPr>
        <p:spPr>
          <a:xfrm>
            <a:off x="1703984" y="2186253"/>
            <a:ext cx="3471431" cy="140362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F97E8283-7B6F-4C94-9E3E-55230077D554}"/>
              </a:ext>
            </a:extLst>
          </p:cNvPr>
          <p:cNvSpPr txBox="1"/>
          <p:nvPr/>
        </p:nvSpPr>
        <p:spPr>
          <a:xfrm>
            <a:off x="1721805" y="2743728"/>
            <a:ext cx="310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22D491E8-B01B-4DE2-AE56-6D8D2E15B573}"/>
              </a:ext>
            </a:extLst>
          </p:cNvPr>
          <p:cNvSpPr/>
          <p:nvPr/>
        </p:nvSpPr>
        <p:spPr>
          <a:xfrm>
            <a:off x="4606533" y="6519446"/>
            <a:ext cx="823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</a:t>
            </a:r>
          </a:p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PV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DA5C995F-32FB-4974-B154-80A5CB60D736}"/>
              </a:ext>
            </a:extLst>
          </p:cNvPr>
          <p:cNvSpPr/>
          <p:nvPr/>
        </p:nvSpPr>
        <p:spPr>
          <a:xfrm>
            <a:off x="6336549" y="4413796"/>
            <a:ext cx="583814" cy="33855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endParaRPr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9E340FB2-7B29-4557-B9ED-FC3EEF1C6C0A}"/>
              </a:ext>
            </a:extLst>
          </p:cNvPr>
          <p:cNvSpPr/>
          <p:nvPr/>
        </p:nvSpPr>
        <p:spPr>
          <a:xfrm>
            <a:off x="5688483" y="4944124"/>
            <a:ext cx="985902" cy="58477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DC-AC+</a:t>
            </a:r>
          </a:p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6067B247-C96A-4364-9886-999D4935E7B4}"/>
              </a:ext>
            </a:extLst>
          </p:cNvPr>
          <p:cNvSpPr/>
          <p:nvPr/>
        </p:nvSpPr>
        <p:spPr>
          <a:xfrm>
            <a:off x="7980415" y="4290685"/>
            <a:ext cx="1061509" cy="58477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l-GR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10Ω 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</a:p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a-n</a:t>
            </a: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8E920EAD-81E5-4A68-81C2-342429A2D730}"/>
              </a:ext>
            </a:extLst>
          </p:cNvPr>
          <p:cNvSpPr/>
          <p:nvPr/>
        </p:nvSpPr>
        <p:spPr>
          <a:xfrm>
            <a:off x="5754557" y="6749902"/>
            <a:ext cx="1061509" cy="58477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l-GR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 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</a:p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a-b</a:t>
            </a: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5B6B0EB4-AFF0-48C9-A7F0-B57194C608A9}"/>
              </a:ext>
            </a:extLst>
          </p:cNvPr>
          <p:cNvSpPr/>
          <p:nvPr/>
        </p:nvSpPr>
        <p:spPr>
          <a:xfrm>
            <a:off x="10599000" y="5214841"/>
            <a:ext cx="1134772" cy="58477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GFM</a:t>
            </a:r>
          </a:p>
          <a:p>
            <a:pPr lvl="0">
              <a:defRPr/>
            </a:pP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Converter 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866C17FC-7E96-4655-B605-C6F2ABC7C883}"/>
              </a:ext>
            </a:extLst>
          </p:cNvPr>
          <p:cNvSpPr/>
          <p:nvPr/>
        </p:nvSpPr>
        <p:spPr>
          <a:xfrm>
            <a:off x="7541173" y="5718511"/>
            <a:ext cx="731290" cy="338554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E6000</a:t>
            </a:r>
            <a:endParaRPr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5" name="椭圆 194">
            <a:extLst>
              <a:ext uri="{FF2B5EF4-FFF2-40B4-BE49-F238E27FC236}">
                <a16:creationId xmlns:a16="http://schemas.microsoft.com/office/drawing/2014/main" id="{4C479B48-E6D9-4802-91E7-382B781EC1EA}"/>
              </a:ext>
            </a:extLst>
          </p:cNvPr>
          <p:cNvSpPr/>
          <p:nvPr/>
        </p:nvSpPr>
        <p:spPr>
          <a:xfrm>
            <a:off x="6466321" y="902863"/>
            <a:ext cx="45719" cy="102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4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A36BD4-13F4-4ECA-904F-059F3079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764"/>
            <a:ext cx="12192000" cy="2706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A35519-5839-4218-AABD-39EDE86AA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5150"/>
            <a:ext cx="12192000" cy="27147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CE08DA-A114-41FA-9A47-D0710D457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31" y="-108698"/>
            <a:ext cx="4615169" cy="3461377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385C02-4A3F-4444-AD8C-3314B73A93AD}"/>
              </a:ext>
            </a:extLst>
          </p:cNvPr>
          <p:cNvCxnSpPr>
            <a:cxnSpLocks/>
          </p:cNvCxnSpPr>
          <p:nvPr/>
        </p:nvCxnSpPr>
        <p:spPr>
          <a:xfrm>
            <a:off x="582420" y="5515523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FD1B850-04DC-4A68-9C5B-DD68F57B27C6}"/>
                  </a:ext>
                </a:extLst>
              </p:cNvPr>
              <p:cNvSpPr/>
              <p:nvPr/>
            </p:nvSpPr>
            <p:spPr>
              <a:xfrm>
                <a:off x="538604" y="4259073"/>
                <a:ext cx="740359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FD1B850-04DC-4A68-9C5B-DD68F57B2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4" y="4259073"/>
                <a:ext cx="740359" cy="375424"/>
              </a:xfrm>
              <a:prstGeom prst="rect">
                <a:avLst/>
              </a:prstGeom>
              <a:blipFill>
                <a:blip r:embed="rId5"/>
                <a:stretch>
                  <a:fillRect t="-9836" r="-1639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C30240-E13C-4E47-B139-2E8D5978897B}"/>
                  </a:ext>
                </a:extLst>
              </p:cNvPr>
              <p:cNvSpPr txBox="1"/>
              <p:nvPr/>
            </p:nvSpPr>
            <p:spPr>
              <a:xfrm>
                <a:off x="6739355" y="4463685"/>
                <a:ext cx="680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C30240-E13C-4E47-B139-2E8D597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355" y="4463685"/>
                <a:ext cx="680379" cy="276999"/>
              </a:xfrm>
              <a:prstGeom prst="rect">
                <a:avLst/>
              </a:prstGeom>
              <a:blipFill>
                <a:blip r:embed="rId6"/>
                <a:stretch>
                  <a:fillRect l="-12613" t="-32609" r="-21622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0548D315-B017-497D-9E51-1F90849BC57C}"/>
              </a:ext>
            </a:extLst>
          </p:cNvPr>
          <p:cNvSpPr/>
          <p:nvPr/>
        </p:nvSpPr>
        <p:spPr>
          <a:xfrm>
            <a:off x="5965392" y="348316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5DD6F80-974D-45E9-A376-47C02BBE8DC4}"/>
              </a:ext>
            </a:extLst>
          </p:cNvPr>
          <p:cNvCxnSpPr>
            <a:cxnSpLocks/>
          </p:cNvCxnSpPr>
          <p:nvPr/>
        </p:nvCxnSpPr>
        <p:spPr>
          <a:xfrm>
            <a:off x="6023872" y="491358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AE1D96A-E8B8-4BF8-BAA5-E3F0FA0F24DE}"/>
                  </a:ext>
                </a:extLst>
              </p:cNvPr>
              <p:cNvSpPr/>
              <p:nvPr/>
            </p:nvSpPr>
            <p:spPr>
              <a:xfrm>
                <a:off x="6166575" y="332572"/>
                <a:ext cx="54970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𝑝𝑣𝑘𝑎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AE1D96A-E8B8-4BF8-BAA5-E3F0FA0F2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575" y="332572"/>
                <a:ext cx="549702" cy="291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4CEBBD8-D823-4464-BDB0-3E9628975FA4}"/>
                  </a:ext>
                </a:extLst>
              </p:cNvPr>
              <p:cNvSpPr/>
              <p:nvPr/>
            </p:nvSpPr>
            <p:spPr>
              <a:xfrm>
                <a:off x="6883830" y="335504"/>
                <a:ext cx="54675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𝑝𝑣𝑘𝑏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4CEBBD8-D823-4464-BDB0-3E9628975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30" y="335504"/>
                <a:ext cx="546753" cy="291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ADA61AF-2F41-400E-B53E-967F65FBCCFD}"/>
                  </a:ext>
                </a:extLst>
              </p:cNvPr>
              <p:cNvSpPr/>
              <p:nvPr/>
            </p:nvSpPr>
            <p:spPr>
              <a:xfrm>
                <a:off x="7588181" y="335504"/>
                <a:ext cx="53610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𝑝𝑣𝑘𝑐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ADA61AF-2F41-400E-B53E-967F65FBC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81" y="335504"/>
                <a:ext cx="536109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2C84039-E092-4BD9-9930-73ED1789D806}"/>
              </a:ext>
            </a:extLst>
          </p:cNvPr>
          <p:cNvCxnSpPr>
            <a:cxnSpLocks/>
          </p:cNvCxnSpPr>
          <p:nvPr/>
        </p:nvCxnSpPr>
        <p:spPr>
          <a:xfrm>
            <a:off x="6745718" y="491358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ADFEA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B5B4AD9-1801-4A7E-B66A-CFDB7B527F5D}"/>
              </a:ext>
            </a:extLst>
          </p:cNvPr>
          <p:cNvCxnSpPr>
            <a:cxnSpLocks/>
          </p:cNvCxnSpPr>
          <p:nvPr/>
        </p:nvCxnSpPr>
        <p:spPr>
          <a:xfrm>
            <a:off x="7448265" y="478221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C67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F3085D9-41A6-44A6-98B9-B84D14862AA8}"/>
              </a:ext>
            </a:extLst>
          </p:cNvPr>
          <p:cNvSpPr/>
          <p:nvPr/>
        </p:nvSpPr>
        <p:spPr>
          <a:xfrm>
            <a:off x="781542" y="5153345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2.26V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C33AEE-2CCD-4222-9FB1-A5605541301F}"/>
              </a:ext>
            </a:extLst>
          </p:cNvPr>
          <p:cNvSpPr/>
          <p:nvPr/>
        </p:nvSpPr>
        <p:spPr>
          <a:xfrm>
            <a:off x="6772852" y="5976209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:a16="http://schemas.microsoft.com/office/drawing/2014/main" id="{301E2F7D-69C5-4C11-8333-609F4A43BF6F}"/>
              </a:ext>
            </a:extLst>
          </p:cNvPr>
          <p:cNvSpPr/>
          <p:nvPr/>
        </p:nvSpPr>
        <p:spPr>
          <a:xfrm>
            <a:off x="5829612" y="3026146"/>
            <a:ext cx="757436" cy="88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19B3E768-DE6A-41B8-A16F-3E575F53B3D4}"/>
              </a:ext>
            </a:extLst>
          </p:cNvPr>
          <p:cNvSpPr/>
          <p:nvPr/>
        </p:nvSpPr>
        <p:spPr>
          <a:xfrm>
            <a:off x="3518020" y="3349093"/>
            <a:ext cx="2399274" cy="2285724"/>
          </a:xfrm>
          <a:prstGeom prst="arc">
            <a:avLst>
              <a:gd name="adj1" fmla="val 16206719"/>
              <a:gd name="adj2" fmla="val 16186555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1599281-9D42-48D9-8910-DBAA23069310}"/>
              </a:ext>
            </a:extLst>
          </p:cNvPr>
          <p:cNvCxnSpPr>
            <a:cxnSpLocks/>
            <a:endCxn id="33" idx="1"/>
          </p:cNvCxnSpPr>
          <p:nvPr/>
        </p:nvCxnSpPr>
        <p:spPr>
          <a:xfrm flipH="1">
            <a:off x="4717657" y="4491955"/>
            <a:ext cx="1648444" cy="0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headEnd type="arrow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A3B1256-8923-480B-B47A-1B4DC523CA8F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717657" y="2929845"/>
            <a:ext cx="0" cy="1562110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headEnd type="arrow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393F5F3-1D85-4CB8-AFED-272C73F163BC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248653" y="3803979"/>
            <a:ext cx="469004" cy="6879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8543BB-EC42-4CE4-9E3E-CEC07F90CF21}"/>
                  </a:ext>
                </a:extLst>
              </p:cNvPr>
              <p:cNvSpPr txBox="1"/>
              <p:nvPr/>
            </p:nvSpPr>
            <p:spPr>
              <a:xfrm>
                <a:off x="6028134" y="4563229"/>
                <a:ext cx="3379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8543BB-EC42-4CE4-9E3E-CEC07F90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134" y="4563229"/>
                <a:ext cx="337968" cy="276999"/>
              </a:xfrm>
              <a:prstGeom prst="rect">
                <a:avLst/>
              </a:prstGeom>
              <a:blipFill>
                <a:blip r:embed="rId2"/>
                <a:stretch>
                  <a:fillRect l="-14545" r="-3636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4D26E09-262E-4A0C-8E9C-751599918852}"/>
                  </a:ext>
                </a:extLst>
              </p:cNvPr>
              <p:cNvSpPr/>
              <p:nvPr/>
            </p:nvSpPr>
            <p:spPr>
              <a:xfrm>
                <a:off x="6064398" y="3562396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4D26E09-262E-4A0C-8E9C-751599918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398" y="3562396"/>
                <a:ext cx="4635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C5171FA-CE02-4B1A-A5AC-9E8DB87AD29E}"/>
              </a:ext>
            </a:extLst>
          </p:cNvPr>
          <p:cNvCxnSpPr>
            <a:cxnSpLocks/>
            <a:stCxn id="33" idx="1"/>
          </p:cNvCxnSpPr>
          <p:nvPr/>
        </p:nvCxnSpPr>
        <p:spPr>
          <a:xfrm flipV="1">
            <a:off x="4717657" y="4314183"/>
            <a:ext cx="503219" cy="1777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68FBEF9-867A-45C9-9249-ACABF294F76D}"/>
                  </a:ext>
                </a:extLst>
              </p:cNvPr>
              <p:cNvSpPr/>
              <p:nvPr/>
            </p:nvSpPr>
            <p:spPr>
              <a:xfrm>
                <a:off x="4894981" y="3952972"/>
                <a:ext cx="445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68FBEF9-867A-45C9-9249-ACABF294F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981" y="3952972"/>
                <a:ext cx="4458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B9C90E2-0C69-4D67-8B6E-68A3AD3875F5}"/>
                  </a:ext>
                </a:extLst>
              </p:cNvPr>
              <p:cNvSpPr/>
              <p:nvPr/>
            </p:nvSpPr>
            <p:spPr>
              <a:xfrm>
                <a:off x="4018493" y="5473163"/>
                <a:ext cx="444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B9C90E2-0C69-4D67-8B6E-68A3AD387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493" y="5473163"/>
                <a:ext cx="44428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7CBD13F-4A8E-49D5-9940-6321753C56D5}"/>
                  </a:ext>
                </a:extLst>
              </p:cNvPr>
              <p:cNvSpPr/>
              <p:nvPr/>
            </p:nvSpPr>
            <p:spPr>
              <a:xfrm>
                <a:off x="4376865" y="3289025"/>
                <a:ext cx="4266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7CBD13F-4A8E-49D5-9940-6321753C5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65" y="3289025"/>
                <a:ext cx="4266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D9DEB71-7DF2-4814-925C-648BDBCBE18C}"/>
              </a:ext>
            </a:extLst>
          </p:cNvPr>
          <p:cNvCxnSpPr>
            <a:cxnSpLocks/>
          </p:cNvCxnSpPr>
          <p:nvPr/>
        </p:nvCxnSpPr>
        <p:spPr>
          <a:xfrm flipH="1" flipV="1">
            <a:off x="5202212" y="4318354"/>
            <a:ext cx="375785" cy="15933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83AE95D-4D2E-40B8-8CF2-11BF0207F207}"/>
              </a:ext>
            </a:extLst>
          </p:cNvPr>
          <p:cNvCxnSpPr>
            <a:cxnSpLocks/>
          </p:cNvCxnSpPr>
          <p:nvPr/>
        </p:nvCxnSpPr>
        <p:spPr>
          <a:xfrm flipV="1">
            <a:off x="6008720" y="3101994"/>
            <a:ext cx="518133" cy="604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F57BABA-111C-458D-9CE6-B823CAE373A5}"/>
              </a:ext>
            </a:extLst>
          </p:cNvPr>
          <p:cNvCxnSpPr>
            <a:cxnSpLocks/>
          </p:cNvCxnSpPr>
          <p:nvPr/>
        </p:nvCxnSpPr>
        <p:spPr>
          <a:xfrm flipV="1">
            <a:off x="6000255" y="3565880"/>
            <a:ext cx="474448" cy="1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0CFDBD2-87D1-4385-9E72-A3113A4F6A64}"/>
                  </a:ext>
                </a:extLst>
              </p:cNvPr>
              <p:cNvSpPr txBox="1"/>
              <p:nvPr/>
            </p:nvSpPr>
            <p:spPr>
              <a:xfrm>
                <a:off x="4711513" y="2935029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0CFDBD2-87D1-4385-9E72-A3113A4F6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13" y="2935029"/>
                <a:ext cx="416375" cy="276999"/>
              </a:xfrm>
              <a:prstGeom prst="rect">
                <a:avLst/>
              </a:prstGeom>
              <a:blipFill>
                <a:blip r:embed="rId7"/>
                <a:stretch>
                  <a:fillRect l="-1471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D3520F6-B7F3-40EB-AB71-1A24FC0663F9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4717657" y="4491955"/>
            <a:ext cx="884827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8C3AE30-117D-4792-BE72-26C12A91D848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267849" y="4491955"/>
            <a:ext cx="449808" cy="6613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44DC32C-0E1F-4292-83F0-87E3411CDA58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567752" y="3606723"/>
            <a:ext cx="149905" cy="885232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2DA62E1-1111-4E9D-AA08-ACE596D8D2DF}"/>
              </a:ext>
            </a:extLst>
          </p:cNvPr>
          <p:cNvCxnSpPr>
            <a:cxnSpLocks/>
          </p:cNvCxnSpPr>
          <p:nvPr/>
        </p:nvCxnSpPr>
        <p:spPr>
          <a:xfrm flipH="1" flipV="1">
            <a:off x="3882145" y="4980699"/>
            <a:ext cx="375785" cy="15933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4AF300D-22B6-442C-A32F-4466A2BC7EA3}"/>
              </a:ext>
            </a:extLst>
          </p:cNvPr>
          <p:cNvCxnSpPr>
            <a:cxnSpLocks/>
          </p:cNvCxnSpPr>
          <p:nvPr/>
        </p:nvCxnSpPr>
        <p:spPr>
          <a:xfrm>
            <a:off x="5569086" y="4477687"/>
            <a:ext cx="12605" cy="419248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E798B28-F3E9-4950-9ED3-6D47F0BC795C}"/>
              </a:ext>
            </a:extLst>
          </p:cNvPr>
          <p:cNvCxnSpPr>
            <a:cxnSpLocks/>
          </p:cNvCxnSpPr>
          <p:nvPr/>
        </p:nvCxnSpPr>
        <p:spPr>
          <a:xfrm flipV="1">
            <a:off x="5586216" y="4245551"/>
            <a:ext cx="311844" cy="23599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4DACC7E-B920-4203-ABA3-9FE479C87C7A}"/>
              </a:ext>
            </a:extLst>
          </p:cNvPr>
          <p:cNvCxnSpPr>
            <a:cxnSpLocks/>
          </p:cNvCxnSpPr>
          <p:nvPr/>
        </p:nvCxnSpPr>
        <p:spPr>
          <a:xfrm flipH="1" flipV="1">
            <a:off x="3894141" y="3662942"/>
            <a:ext cx="375785" cy="15933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550E192-ECE6-461E-BF64-3F0311391179}"/>
              </a:ext>
            </a:extLst>
          </p:cNvPr>
          <p:cNvCxnSpPr>
            <a:cxnSpLocks/>
          </p:cNvCxnSpPr>
          <p:nvPr/>
        </p:nvCxnSpPr>
        <p:spPr>
          <a:xfrm>
            <a:off x="4261015" y="3822275"/>
            <a:ext cx="12605" cy="419248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B19B182-C613-4732-A41E-7E2D79D48C58}"/>
              </a:ext>
            </a:extLst>
          </p:cNvPr>
          <p:cNvCxnSpPr>
            <a:cxnSpLocks/>
          </p:cNvCxnSpPr>
          <p:nvPr/>
        </p:nvCxnSpPr>
        <p:spPr>
          <a:xfrm flipV="1">
            <a:off x="4278145" y="3590139"/>
            <a:ext cx="311844" cy="23599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88AEF1C-73B3-4BBB-9F77-F96A4FD401E2}"/>
              </a:ext>
            </a:extLst>
          </p:cNvPr>
          <p:cNvCxnSpPr>
            <a:cxnSpLocks/>
          </p:cNvCxnSpPr>
          <p:nvPr/>
        </p:nvCxnSpPr>
        <p:spPr>
          <a:xfrm>
            <a:off x="4267048" y="5143663"/>
            <a:ext cx="12605" cy="419248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57EDE8E-EEF9-403F-ADBE-732C71CF325C}"/>
              </a:ext>
            </a:extLst>
          </p:cNvPr>
          <p:cNvCxnSpPr>
            <a:cxnSpLocks/>
          </p:cNvCxnSpPr>
          <p:nvPr/>
        </p:nvCxnSpPr>
        <p:spPr>
          <a:xfrm flipV="1">
            <a:off x="4284178" y="4911527"/>
            <a:ext cx="311844" cy="23599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4613E300-84AA-4453-8627-608979AB44BA}"/>
                  </a:ext>
                </a:extLst>
              </p:cNvPr>
              <p:cNvSpPr/>
              <p:nvPr/>
            </p:nvSpPr>
            <p:spPr>
              <a:xfrm>
                <a:off x="6042562" y="3081764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4613E300-84AA-4453-8627-608979AB4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562" y="3081764"/>
                <a:ext cx="46352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EC95794-C956-4017-8673-AE5CE5321A72}"/>
              </a:ext>
            </a:extLst>
          </p:cNvPr>
          <p:cNvCxnSpPr>
            <a:cxnSpLocks/>
          </p:cNvCxnSpPr>
          <p:nvPr/>
        </p:nvCxnSpPr>
        <p:spPr>
          <a:xfrm flipV="1">
            <a:off x="2779913" y="447964"/>
            <a:ext cx="598351" cy="1014033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5F5D4B8-BF99-4BDB-8351-5E381F5E844D}"/>
              </a:ext>
            </a:extLst>
          </p:cNvPr>
          <p:cNvCxnSpPr>
            <a:cxnSpLocks/>
          </p:cNvCxnSpPr>
          <p:nvPr/>
        </p:nvCxnSpPr>
        <p:spPr>
          <a:xfrm flipH="1" flipV="1">
            <a:off x="1898384" y="1061279"/>
            <a:ext cx="863244" cy="409997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DC49237-B967-4027-91BF-EDDC00C9306C}"/>
              </a:ext>
            </a:extLst>
          </p:cNvPr>
          <p:cNvCxnSpPr>
            <a:cxnSpLocks/>
          </p:cNvCxnSpPr>
          <p:nvPr/>
        </p:nvCxnSpPr>
        <p:spPr>
          <a:xfrm>
            <a:off x="2761626" y="1477523"/>
            <a:ext cx="1400751" cy="21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31B6D59-8706-465F-8141-CE8B252C1B01}"/>
              </a:ext>
            </a:extLst>
          </p:cNvPr>
          <p:cNvCxnSpPr>
            <a:cxnSpLocks/>
          </p:cNvCxnSpPr>
          <p:nvPr/>
        </p:nvCxnSpPr>
        <p:spPr>
          <a:xfrm>
            <a:off x="2772529" y="1477522"/>
            <a:ext cx="588969" cy="975107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5674C8-4958-4D38-B8E0-D59EDC18C77A}"/>
              </a:ext>
            </a:extLst>
          </p:cNvPr>
          <p:cNvCxnSpPr>
            <a:cxnSpLocks/>
          </p:cNvCxnSpPr>
          <p:nvPr/>
        </p:nvCxnSpPr>
        <p:spPr>
          <a:xfrm flipV="1">
            <a:off x="2779913" y="636379"/>
            <a:ext cx="479534" cy="842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6CF4BCE-1071-481A-BFCD-EFC0A267CD72}"/>
              </a:ext>
            </a:extLst>
          </p:cNvPr>
          <p:cNvCxnSpPr>
            <a:cxnSpLocks/>
          </p:cNvCxnSpPr>
          <p:nvPr/>
        </p:nvCxnSpPr>
        <p:spPr>
          <a:xfrm flipV="1">
            <a:off x="2772543" y="881948"/>
            <a:ext cx="1022967" cy="594114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2185C40-30AF-4D72-BCFA-2FC10BF3A527}"/>
                  </a:ext>
                </a:extLst>
              </p:cNvPr>
              <p:cNvSpPr txBox="1"/>
              <p:nvPr/>
            </p:nvSpPr>
            <p:spPr>
              <a:xfrm>
                <a:off x="3307051" y="186341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2185C40-30AF-4D72-BCFA-2FC10BF3A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51" y="186341"/>
                <a:ext cx="416375" cy="276999"/>
              </a:xfrm>
              <a:prstGeom prst="rect">
                <a:avLst/>
              </a:prstGeom>
              <a:blipFill>
                <a:blip r:embed="rId9"/>
                <a:stretch>
                  <a:fillRect l="-2899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A381D5-E108-4E70-ABE2-FE87B925C8ED}"/>
                  </a:ext>
                </a:extLst>
              </p:cNvPr>
              <p:cNvSpPr txBox="1"/>
              <p:nvPr/>
            </p:nvSpPr>
            <p:spPr>
              <a:xfrm>
                <a:off x="1799091" y="736124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A381D5-E108-4E70-ABE2-FE87B925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91" y="736124"/>
                <a:ext cx="416375" cy="276999"/>
              </a:xfrm>
              <a:prstGeom prst="rect">
                <a:avLst/>
              </a:prstGeom>
              <a:blipFill>
                <a:blip r:embed="rId10"/>
                <a:stretch>
                  <a:fillRect l="-147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F9F207E-B7BB-43E5-9DBE-EE629913D49F}"/>
                  </a:ext>
                </a:extLst>
              </p:cNvPr>
              <p:cNvSpPr txBox="1"/>
              <p:nvPr/>
            </p:nvSpPr>
            <p:spPr>
              <a:xfrm>
                <a:off x="3808054" y="620605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F9F207E-B7BB-43E5-9DBE-EE629913D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54" y="620605"/>
                <a:ext cx="416375" cy="276999"/>
              </a:xfrm>
              <a:prstGeom prst="rect">
                <a:avLst/>
              </a:prstGeom>
              <a:blipFill>
                <a:blip r:embed="rId11"/>
                <a:stretch>
                  <a:fillRect l="-147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1B96E5A-FD99-479C-9F0D-13FCC4B27720}"/>
                  </a:ext>
                </a:extLst>
              </p:cNvPr>
              <p:cNvSpPr txBox="1"/>
              <p:nvPr/>
            </p:nvSpPr>
            <p:spPr>
              <a:xfrm>
                <a:off x="3307050" y="2348804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1B96E5A-FD99-479C-9F0D-13FCC4B27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50" y="2348804"/>
                <a:ext cx="416375" cy="276999"/>
              </a:xfrm>
              <a:prstGeom prst="rect">
                <a:avLst/>
              </a:prstGeom>
              <a:blipFill>
                <a:blip r:embed="rId12"/>
                <a:stretch>
                  <a:fillRect l="-2899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DF650EB-4943-4D5D-ADEA-A295ECC3970E}"/>
                  </a:ext>
                </a:extLst>
              </p:cNvPr>
              <p:cNvSpPr txBox="1"/>
              <p:nvPr/>
            </p:nvSpPr>
            <p:spPr>
              <a:xfrm>
                <a:off x="2889377" y="422575"/>
                <a:ext cx="333360" cy="285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DF650EB-4943-4D5D-ADEA-A295ECC39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377" y="422575"/>
                <a:ext cx="333360" cy="285847"/>
              </a:xfrm>
              <a:prstGeom prst="rect">
                <a:avLst/>
              </a:prstGeom>
              <a:blipFill>
                <a:blip r:embed="rId13"/>
                <a:stretch>
                  <a:fillRect l="-9091" r="-1818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9421C28-2CA0-4C7A-9891-D59DCD0AE040}"/>
              </a:ext>
            </a:extLst>
          </p:cNvPr>
          <p:cNvCxnSpPr>
            <a:cxnSpLocks/>
          </p:cNvCxnSpPr>
          <p:nvPr/>
        </p:nvCxnSpPr>
        <p:spPr>
          <a:xfrm>
            <a:off x="2779913" y="1476061"/>
            <a:ext cx="336833" cy="2411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38D32F6F-1FBE-408C-A029-22EF56C1C55A}"/>
                  </a:ext>
                </a:extLst>
              </p:cNvPr>
              <p:cNvSpPr txBox="1"/>
              <p:nvPr/>
            </p:nvSpPr>
            <p:spPr>
              <a:xfrm>
                <a:off x="3103281" y="1585117"/>
                <a:ext cx="33239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38D32F6F-1FBE-408C-A029-22EF56C1C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281" y="1585117"/>
                <a:ext cx="332399" cy="276999"/>
              </a:xfrm>
              <a:prstGeom prst="rect">
                <a:avLst/>
              </a:prstGeom>
              <a:blipFill>
                <a:blip r:embed="rId14"/>
                <a:stretch>
                  <a:fillRect l="-9091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弧形 75">
            <a:extLst>
              <a:ext uri="{FF2B5EF4-FFF2-40B4-BE49-F238E27FC236}">
                <a16:creationId xmlns:a16="http://schemas.microsoft.com/office/drawing/2014/main" id="{1AC84CAF-C5D5-4FDA-AAA7-99D14533F680}"/>
              </a:ext>
            </a:extLst>
          </p:cNvPr>
          <p:cNvSpPr/>
          <p:nvPr/>
        </p:nvSpPr>
        <p:spPr>
          <a:xfrm rot="17912132">
            <a:off x="2280450" y="401778"/>
            <a:ext cx="604587" cy="613289"/>
          </a:xfrm>
          <a:prstGeom prst="arc">
            <a:avLst/>
          </a:prstGeom>
          <a:ln w="127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764D935-39C3-4B4B-80D8-3414CF010EE0}"/>
                  </a:ext>
                </a:extLst>
              </p:cNvPr>
              <p:cNvSpPr/>
              <p:nvPr/>
            </p:nvSpPr>
            <p:spPr>
              <a:xfrm>
                <a:off x="2245927" y="79559"/>
                <a:ext cx="418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764D935-39C3-4B4B-80D8-3414CF010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927" y="79559"/>
                <a:ext cx="41896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8D24DBE-04C7-495C-8329-57EEFC92780C}"/>
                  </a:ext>
                </a:extLst>
              </p:cNvPr>
              <p:cNvSpPr/>
              <p:nvPr/>
            </p:nvSpPr>
            <p:spPr>
              <a:xfrm>
                <a:off x="3886263" y="1702581"/>
                <a:ext cx="418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8D24DBE-04C7-495C-8329-57EEFC927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63" y="1702581"/>
                <a:ext cx="41896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弧形 78">
            <a:extLst>
              <a:ext uri="{FF2B5EF4-FFF2-40B4-BE49-F238E27FC236}">
                <a16:creationId xmlns:a16="http://schemas.microsoft.com/office/drawing/2014/main" id="{B2B029E5-7F68-4A61-85B7-DF0BDB39C34B}"/>
              </a:ext>
            </a:extLst>
          </p:cNvPr>
          <p:cNvSpPr/>
          <p:nvPr/>
        </p:nvSpPr>
        <p:spPr>
          <a:xfrm rot="4311681">
            <a:off x="3328799" y="1449490"/>
            <a:ext cx="604587" cy="613289"/>
          </a:xfrm>
          <a:prstGeom prst="arc">
            <a:avLst/>
          </a:prstGeom>
          <a:ln w="1270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6F2E42-E1E1-4856-9A64-6F2D96871937}"/>
                  </a:ext>
                </a:extLst>
              </p:cNvPr>
              <p:cNvSpPr txBox="1"/>
              <p:nvPr/>
            </p:nvSpPr>
            <p:spPr>
              <a:xfrm>
                <a:off x="4110572" y="1271787"/>
                <a:ext cx="1238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-axis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6F2E42-E1E1-4856-9A64-6F2D9687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572" y="1271787"/>
                <a:ext cx="1238402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477961B-2121-4522-A2E3-C8DA86B285D1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284178" y="4491955"/>
            <a:ext cx="433479" cy="108194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28F17986-2826-4941-864F-9234DC2CFA12}"/>
                  </a:ext>
                </a:extLst>
              </p:cNvPr>
              <p:cNvSpPr txBox="1"/>
              <p:nvPr/>
            </p:nvSpPr>
            <p:spPr>
              <a:xfrm>
                <a:off x="2664888" y="1747816"/>
                <a:ext cx="333360" cy="277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28F17986-2826-4941-864F-9234DC2C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88" y="1747816"/>
                <a:ext cx="333360" cy="277768"/>
              </a:xfrm>
              <a:prstGeom prst="rect">
                <a:avLst/>
              </a:prstGeom>
              <a:blipFill>
                <a:blip r:embed="rId18"/>
                <a:stretch>
                  <a:fillRect l="-9091" r="-1818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B470A07-C91F-40D5-9EB9-8639057D57D3}"/>
              </a:ext>
            </a:extLst>
          </p:cNvPr>
          <p:cNvCxnSpPr>
            <a:cxnSpLocks/>
          </p:cNvCxnSpPr>
          <p:nvPr/>
        </p:nvCxnSpPr>
        <p:spPr>
          <a:xfrm>
            <a:off x="2771023" y="1466782"/>
            <a:ext cx="201391" cy="33172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71678A2-A78D-4A6E-859A-34FAED82C295}"/>
              </a:ext>
            </a:extLst>
          </p:cNvPr>
          <p:cNvCxnSpPr>
            <a:cxnSpLocks/>
          </p:cNvCxnSpPr>
          <p:nvPr/>
        </p:nvCxnSpPr>
        <p:spPr>
          <a:xfrm flipH="1">
            <a:off x="2972415" y="1713760"/>
            <a:ext cx="137745" cy="84751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D03D0000-02E9-48C1-AEC3-D1FCE1FC7AF4}"/>
              </a:ext>
            </a:extLst>
          </p:cNvPr>
          <p:cNvCxnSpPr>
            <a:cxnSpLocks/>
          </p:cNvCxnSpPr>
          <p:nvPr/>
        </p:nvCxnSpPr>
        <p:spPr>
          <a:xfrm flipV="1">
            <a:off x="2771792" y="1369771"/>
            <a:ext cx="852164" cy="1046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EE6C7033-D7E9-4889-8259-C12F2E9C9544}"/>
                  </a:ext>
                </a:extLst>
              </p:cNvPr>
              <p:cNvSpPr txBox="1"/>
              <p:nvPr/>
            </p:nvSpPr>
            <p:spPr>
              <a:xfrm>
                <a:off x="3540328" y="1148514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EE6C7033-D7E9-4889-8259-C12F2E9C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328" y="1148514"/>
                <a:ext cx="416375" cy="276999"/>
              </a:xfrm>
              <a:prstGeom prst="rect">
                <a:avLst/>
              </a:prstGeom>
              <a:blipFill>
                <a:blip r:embed="rId1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81E90AA9-2DF6-4926-A141-88A798702BA0}"/>
              </a:ext>
            </a:extLst>
          </p:cNvPr>
          <p:cNvCxnSpPr>
            <a:cxnSpLocks/>
          </p:cNvCxnSpPr>
          <p:nvPr/>
        </p:nvCxnSpPr>
        <p:spPr>
          <a:xfrm flipV="1">
            <a:off x="2788120" y="1070534"/>
            <a:ext cx="655197" cy="40313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CA39D6AC-3C29-4623-AC50-E9DD7DC6E8F0}"/>
              </a:ext>
            </a:extLst>
          </p:cNvPr>
          <p:cNvCxnSpPr>
            <a:cxnSpLocks/>
          </p:cNvCxnSpPr>
          <p:nvPr/>
        </p:nvCxnSpPr>
        <p:spPr>
          <a:xfrm flipH="1" flipV="1">
            <a:off x="3424695" y="1068452"/>
            <a:ext cx="151222" cy="279456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91EAAF89-3922-4C8B-82BA-57DBC8FDBC4B}"/>
                  </a:ext>
                </a:extLst>
              </p:cNvPr>
              <p:cNvSpPr txBox="1"/>
              <p:nvPr/>
            </p:nvSpPr>
            <p:spPr>
              <a:xfrm>
                <a:off x="3295547" y="708814"/>
                <a:ext cx="280461" cy="3020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D7D31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91EAAF89-3922-4C8B-82BA-57DBC8FDB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47" y="708814"/>
                <a:ext cx="280461" cy="302006"/>
              </a:xfrm>
              <a:prstGeom prst="rect">
                <a:avLst/>
              </a:prstGeom>
              <a:blipFill>
                <a:blip r:embed="rId20"/>
                <a:stretch>
                  <a:fillRect l="-19565" b="-1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44388F7E-D537-451B-86CA-6A08BFC5138A}"/>
                  </a:ext>
                </a:extLst>
              </p:cNvPr>
              <p:cNvSpPr/>
              <p:nvPr/>
            </p:nvSpPr>
            <p:spPr>
              <a:xfrm>
                <a:off x="2931674" y="1322483"/>
                <a:ext cx="4192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44388F7E-D537-451B-86CA-6A08BFC51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74" y="1322483"/>
                <a:ext cx="419230" cy="338554"/>
              </a:xfrm>
              <a:prstGeom prst="rect">
                <a:avLst/>
              </a:prstGeom>
              <a:blipFill>
                <a:blip r:embed="rId21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弧形 98">
            <a:extLst>
              <a:ext uri="{FF2B5EF4-FFF2-40B4-BE49-F238E27FC236}">
                <a16:creationId xmlns:a16="http://schemas.microsoft.com/office/drawing/2014/main" id="{337BB8D6-BECC-429C-9CE4-98FA99CA7DDD}"/>
              </a:ext>
            </a:extLst>
          </p:cNvPr>
          <p:cNvSpPr/>
          <p:nvPr/>
        </p:nvSpPr>
        <p:spPr>
          <a:xfrm rot="1531858">
            <a:off x="2384380" y="1095185"/>
            <a:ext cx="604587" cy="613289"/>
          </a:xfrm>
          <a:prstGeom prst="arc">
            <a:avLst>
              <a:gd name="adj1" fmla="val 20541187"/>
              <a:gd name="adj2" fmla="val 1598428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7315FA16-1AE3-4D2B-B011-3438EE4FDEFA}"/>
              </a:ext>
            </a:extLst>
          </p:cNvPr>
          <p:cNvCxnSpPr>
            <a:cxnSpLocks/>
          </p:cNvCxnSpPr>
          <p:nvPr/>
        </p:nvCxnSpPr>
        <p:spPr>
          <a:xfrm flipH="1" flipV="1">
            <a:off x="1366953" y="3048047"/>
            <a:ext cx="469004" cy="6879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43FF53E3-233B-4B77-A91A-AC853262B5E5}"/>
              </a:ext>
            </a:extLst>
          </p:cNvPr>
          <p:cNvCxnSpPr>
            <a:cxnSpLocks/>
          </p:cNvCxnSpPr>
          <p:nvPr/>
        </p:nvCxnSpPr>
        <p:spPr>
          <a:xfrm>
            <a:off x="1835957" y="3736023"/>
            <a:ext cx="884827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8BAFBDF6-A125-4680-A5D5-180A0D1A7D88}"/>
              </a:ext>
            </a:extLst>
          </p:cNvPr>
          <p:cNvCxnSpPr>
            <a:cxnSpLocks/>
          </p:cNvCxnSpPr>
          <p:nvPr/>
        </p:nvCxnSpPr>
        <p:spPr>
          <a:xfrm flipH="1">
            <a:off x="1386149" y="3736023"/>
            <a:ext cx="449808" cy="66133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55964907-5101-42C6-B33E-A38931B1F2CF}"/>
              </a:ext>
            </a:extLst>
          </p:cNvPr>
          <p:cNvCxnSpPr>
            <a:cxnSpLocks/>
          </p:cNvCxnSpPr>
          <p:nvPr/>
        </p:nvCxnSpPr>
        <p:spPr>
          <a:xfrm flipH="1" flipV="1">
            <a:off x="1575527" y="5205946"/>
            <a:ext cx="375785" cy="15933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07BE05EA-657B-44ED-AE25-617C4E7A1461}"/>
              </a:ext>
            </a:extLst>
          </p:cNvPr>
          <p:cNvCxnSpPr>
            <a:cxnSpLocks/>
          </p:cNvCxnSpPr>
          <p:nvPr/>
        </p:nvCxnSpPr>
        <p:spPr>
          <a:xfrm>
            <a:off x="1960430" y="5368910"/>
            <a:ext cx="12605" cy="419248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A6E5E8D4-7BCB-4D6F-9D8F-220EFCBEC3F1}"/>
              </a:ext>
            </a:extLst>
          </p:cNvPr>
          <p:cNvCxnSpPr>
            <a:cxnSpLocks/>
          </p:cNvCxnSpPr>
          <p:nvPr/>
        </p:nvCxnSpPr>
        <p:spPr>
          <a:xfrm flipV="1">
            <a:off x="1977560" y="5136774"/>
            <a:ext cx="311844" cy="23599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A9F91522-C0D0-4AD6-8024-C21E4AD27945}"/>
                  </a:ext>
                </a:extLst>
              </p:cNvPr>
              <p:cNvSpPr/>
              <p:nvPr/>
            </p:nvSpPr>
            <p:spPr>
              <a:xfrm>
                <a:off x="2276194" y="3393525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𝒂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A9F91522-C0D0-4AD6-8024-C21E4AD27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194" y="3393525"/>
                <a:ext cx="463525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7943A124-4CBB-4654-A014-3CE71A7C2E14}"/>
                  </a:ext>
                </a:extLst>
              </p:cNvPr>
              <p:cNvSpPr/>
              <p:nvPr/>
            </p:nvSpPr>
            <p:spPr>
              <a:xfrm>
                <a:off x="1358105" y="4197776"/>
                <a:ext cx="463524" cy="378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7943A124-4CBB-4654-A014-3CE71A7C2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105" y="4197776"/>
                <a:ext cx="463524" cy="378180"/>
              </a:xfrm>
              <a:prstGeom prst="rect">
                <a:avLst/>
              </a:prstGeom>
              <a:blipFill>
                <a:blip r:embed="rId38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120D7CF1-E7D1-468F-8FE4-B6D93F85FDD3}"/>
                  </a:ext>
                </a:extLst>
              </p:cNvPr>
              <p:cNvSpPr/>
              <p:nvPr/>
            </p:nvSpPr>
            <p:spPr>
              <a:xfrm>
                <a:off x="1388230" y="2913406"/>
                <a:ext cx="46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120D7CF1-E7D1-468F-8FE4-B6D93F85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30" y="2913406"/>
                <a:ext cx="463524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弧形 149">
            <a:extLst>
              <a:ext uri="{FF2B5EF4-FFF2-40B4-BE49-F238E27FC236}">
                <a16:creationId xmlns:a16="http://schemas.microsoft.com/office/drawing/2014/main" id="{B5DD6300-6558-4478-81AF-D090617C97DE}"/>
              </a:ext>
            </a:extLst>
          </p:cNvPr>
          <p:cNvSpPr/>
          <p:nvPr/>
        </p:nvSpPr>
        <p:spPr>
          <a:xfrm rot="4311681">
            <a:off x="1595894" y="3585805"/>
            <a:ext cx="336210" cy="328230"/>
          </a:xfrm>
          <a:prstGeom prst="arc">
            <a:avLst>
              <a:gd name="adj1" fmla="val 17367563"/>
              <a:gd name="adj2" fmla="val 1495097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E00F97-BC79-4004-9138-A3C2E3A78A5A}"/>
              </a:ext>
            </a:extLst>
          </p:cNvPr>
          <p:cNvSpPr/>
          <p:nvPr/>
        </p:nvSpPr>
        <p:spPr>
          <a:xfrm>
            <a:off x="1785579" y="3813589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120°</a:t>
            </a:r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F27079D9-EDFE-4A0C-8780-D7B5DD44A061}"/>
                  </a:ext>
                </a:extLst>
              </p:cNvPr>
              <p:cNvSpPr/>
              <p:nvPr/>
            </p:nvSpPr>
            <p:spPr>
              <a:xfrm>
                <a:off x="1464687" y="4910807"/>
                <a:ext cx="46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𝒂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F27079D9-EDFE-4A0C-8780-D7B5DD44A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87" y="4910807"/>
                <a:ext cx="463524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7E624707-AB0A-4A7D-9112-610ABEBF93A1}"/>
                  </a:ext>
                </a:extLst>
              </p:cNvPr>
              <p:cNvSpPr/>
              <p:nvPr/>
            </p:nvSpPr>
            <p:spPr>
              <a:xfrm>
                <a:off x="1619992" y="5546132"/>
                <a:ext cx="463524" cy="370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7E624707-AB0A-4A7D-9112-610ABEBF9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992" y="5546132"/>
                <a:ext cx="463524" cy="370101"/>
              </a:xfrm>
              <a:prstGeom prst="rect">
                <a:avLst/>
              </a:prstGeom>
              <a:blipFill>
                <a:blip r:embed="rId4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B6127B2E-E1E4-4A22-9AD2-A38022C99CE1}"/>
                  </a:ext>
                </a:extLst>
              </p:cNvPr>
              <p:cNvSpPr/>
              <p:nvPr/>
            </p:nvSpPr>
            <p:spPr>
              <a:xfrm>
                <a:off x="2105398" y="5124275"/>
                <a:ext cx="46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</m:sub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B6127B2E-E1E4-4A22-9AD2-A38022C99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398" y="5124275"/>
                <a:ext cx="463524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6ED01F97-6B6B-4001-AABA-2B4B403B56FD}"/>
              </a:ext>
            </a:extLst>
          </p:cNvPr>
          <p:cNvSpPr/>
          <p:nvPr/>
        </p:nvSpPr>
        <p:spPr>
          <a:xfrm>
            <a:off x="2996544" y="4347107"/>
            <a:ext cx="333360" cy="277769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加号 6">
            <a:extLst>
              <a:ext uri="{FF2B5EF4-FFF2-40B4-BE49-F238E27FC236}">
                <a16:creationId xmlns:a16="http://schemas.microsoft.com/office/drawing/2014/main" id="{676C530B-1640-422C-9597-86808D15C927}"/>
              </a:ext>
            </a:extLst>
          </p:cNvPr>
          <p:cNvSpPr/>
          <p:nvPr/>
        </p:nvSpPr>
        <p:spPr>
          <a:xfrm>
            <a:off x="1771987" y="4537017"/>
            <a:ext cx="375758" cy="378180"/>
          </a:xfrm>
          <a:prstGeom prst="mathPlus">
            <a:avLst>
              <a:gd name="adj1" fmla="val 1422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E73B6FC-B871-4E12-B974-E0A1B51EBFAC}"/>
              </a:ext>
            </a:extLst>
          </p:cNvPr>
          <p:cNvSpPr/>
          <p:nvPr/>
        </p:nvSpPr>
        <p:spPr>
          <a:xfrm>
            <a:off x="1084299" y="2935029"/>
            <a:ext cx="1714373" cy="16184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7BF37D74-AB05-4F94-B98E-5AF7BFB2CCD4}"/>
              </a:ext>
            </a:extLst>
          </p:cNvPr>
          <p:cNvSpPr/>
          <p:nvPr/>
        </p:nvSpPr>
        <p:spPr>
          <a:xfrm>
            <a:off x="1320272" y="4915197"/>
            <a:ext cx="1248650" cy="10380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弧形 155">
            <a:extLst>
              <a:ext uri="{FF2B5EF4-FFF2-40B4-BE49-F238E27FC236}">
                <a16:creationId xmlns:a16="http://schemas.microsoft.com/office/drawing/2014/main" id="{AAA4BEA9-1F58-4D57-AB49-FFF7BFD0636C}"/>
              </a:ext>
            </a:extLst>
          </p:cNvPr>
          <p:cNvSpPr/>
          <p:nvPr/>
        </p:nvSpPr>
        <p:spPr>
          <a:xfrm rot="10322205">
            <a:off x="1836571" y="5198916"/>
            <a:ext cx="336210" cy="328230"/>
          </a:xfrm>
          <a:prstGeom prst="arc">
            <a:avLst>
              <a:gd name="adj1" fmla="val 17367563"/>
              <a:gd name="adj2" fmla="val 1495097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0A014EF4-D285-40A5-8BDD-C47B9982C70B}"/>
              </a:ext>
            </a:extLst>
          </p:cNvPr>
          <p:cNvSpPr/>
          <p:nvPr/>
        </p:nvSpPr>
        <p:spPr>
          <a:xfrm>
            <a:off x="1389453" y="5290523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120°</a:t>
            </a:r>
            <a:endParaRPr lang="zh-CN" altLang="en-US" sz="1400"/>
          </a:p>
        </p:txBody>
      </p: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3102F37-6A17-403A-B6CE-4DB48B9C029E}"/>
              </a:ext>
            </a:extLst>
          </p:cNvPr>
          <p:cNvCxnSpPr>
            <a:cxnSpLocks/>
          </p:cNvCxnSpPr>
          <p:nvPr/>
        </p:nvCxnSpPr>
        <p:spPr>
          <a:xfrm flipV="1">
            <a:off x="2769738" y="936017"/>
            <a:ext cx="309350" cy="55744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6A4F79F1-0809-422F-84CB-C707EFFFF5FA}"/>
                  </a:ext>
                </a:extLst>
              </p:cNvPr>
              <p:cNvSpPr txBox="1"/>
              <p:nvPr/>
            </p:nvSpPr>
            <p:spPr>
              <a:xfrm>
                <a:off x="2721008" y="794252"/>
                <a:ext cx="416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6A4F79F1-0809-422F-84CB-C707EFFFF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008" y="794252"/>
                <a:ext cx="416375" cy="276999"/>
              </a:xfrm>
              <a:prstGeom prst="rect">
                <a:avLst/>
              </a:prstGeom>
              <a:blipFill>
                <a:blip r:embed="rId4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10C70EB3-6B33-4B39-A8C4-A49B58181EE9}"/>
                  </a:ext>
                </a:extLst>
              </p:cNvPr>
              <p:cNvSpPr/>
              <p:nvPr/>
            </p:nvSpPr>
            <p:spPr>
              <a:xfrm>
                <a:off x="2033250" y="1191234"/>
                <a:ext cx="8466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10C70EB3-6B33-4B39-A8C4-A49B58181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250" y="1191234"/>
                <a:ext cx="846672" cy="338554"/>
              </a:xfrm>
              <a:prstGeom prst="rect">
                <a:avLst/>
              </a:prstGeom>
              <a:blipFill>
                <a:blip r:embed="rId4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04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480B6DC-2615-4B5F-9549-0E9D3BFA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179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838BE3-D984-4632-B94C-FDC630100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304"/>
            <a:ext cx="12192000" cy="2901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DA0F0F-E14F-4829-B884-FD713F65A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820" y="0"/>
            <a:ext cx="4615168" cy="346137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54F1515-413D-4C50-8624-C63A13E62EDC}"/>
              </a:ext>
            </a:extLst>
          </p:cNvPr>
          <p:cNvCxnSpPr>
            <a:cxnSpLocks/>
          </p:cNvCxnSpPr>
          <p:nvPr/>
        </p:nvCxnSpPr>
        <p:spPr>
          <a:xfrm>
            <a:off x="582420" y="5591235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BEF5374-C1AD-40C7-97A8-0DC123C5CD47}"/>
                  </a:ext>
                </a:extLst>
              </p:cNvPr>
              <p:cNvSpPr/>
              <p:nvPr/>
            </p:nvSpPr>
            <p:spPr>
              <a:xfrm>
                <a:off x="515308" y="4148407"/>
                <a:ext cx="740359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BEF5374-C1AD-40C7-97A8-0DC123C5C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8" y="4148407"/>
                <a:ext cx="740359" cy="375424"/>
              </a:xfrm>
              <a:prstGeom prst="rect">
                <a:avLst/>
              </a:prstGeom>
              <a:blipFill>
                <a:blip r:embed="rId5"/>
                <a:stretch>
                  <a:fillRect t="-9836" r="-165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D3D1A092-77CE-49EB-B49E-5D29B257DA49}"/>
              </a:ext>
            </a:extLst>
          </p:cNvPr>
          <p:cNvSpPr/>
          <p:nvPr/>
        </p:nvSpPr>
        <p:spPr>
          <a:xfrm>
            <a:off x="910059" y="5585117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2.08V</a:t>
            </a:r>
            <a:endParaRPr lang="zh-CN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AA84502-7D3E-45B0-B128-37CE0E9EF16B}"/>
                  </a:ext>
                </a:extLst>
              </p:cNvPr>
              <p:cNvSpPr txBox="1"/>
              <p:nvPr/>
            </p:nvSpPr>
            <p:spPr>
              <a:xfrm>
                <a:off x="6813622" y="4360672"/>
                <a:ext cx="680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AA84502-7D3E-45B0-B128-37CE0E9E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22" y="4360672"/>
                <a:ext cx="680379" cy="276999"/>
              </a:xfrm>
              <a:prstGeom prst="rect">
                <a:avLst/>
              </a:prstGeom>
              <a:blipFill>
                <a:blip r:embed="rId6"/>
                <a:stretch>
                  <a:fillRect l="-12613" t="-32609" r="-21622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0B87B926-60D0-4A35-B2F5-2D558E7BF50F}"/>
              </a:ext>
            </a:extLst>
          </p:cNvPr>
          <p:cNvSpPr/>
          <p:nvPr/>
        </p:nvSpPr>
        <p:spPr>
          <a:xfrm>
            <a:off x="6473822" y="444262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6D6844B-EAC8-4FB2-8A81-D8A6120AA209}"/>
              </a:ext>
            </a:extLst>
          </p:cNvPr>
          <p:cNvCxnSpPr>
            <a:cxnSpLocks/>
          </p:cNvCxnSpPr>
          <p:nvPr/>
        </p:nvCxnSpPr>
        <p:spPr>
          <a:xfrm>
            <a:off x="6532302" y="58730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2CD9F88-1FAF-4E38-9953-BDEF99AF5227}"/>
                  </a:ext>
                </a:extLst>
              </p:cNvPr>
              <p:cNvSpPr/>
              <p:nvPr/>
            </p:nvSpPr>
            <p:spPr>
              <a:xfrm>
                <a:off x="6675005" y="428518"/>
                <a:ext cx="54970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𝑝𝑣𝑘𝑎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2CD9F88-1FAF-4E38-9953-BDEF99AF5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005" y="428518"/>
                <a:ext cx="549702" cy="291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1B752A5-31FE-43D1-81A5-AB88242F3B10}"/>
                  </a:ext>
                </a:extLst>
              </p:cNvPr>
              <p:cNvSpPr/>
              <p:nvPr/>
            </p:nvSpPr>
            <p:spPr>
              <a:xfrm>
                <a:off x="7392260" y="431450"/>
                <a:ext cx="54675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𝑝𝑣𝑘𝑏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1B752A5-31FE-43D1-81A5-AB88242F3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260" y="431450"/>
                <a:ext cx="546753" cy="291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37D1AE-4B7E-46FB-96DD-237F5F8A8E8A}"/>
                  </a:ext>
                </a:extLst>
              </p:cNvPr>
              <p:cNvSpPr/>
              <p:nvPr/>
            </p:nvSpPr>
            <p:spPr>
              <a:xfrm>
                <a:off x="8096611" y="431450"/>
                <a:ext cx="53610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𝑝𝑣𝑘𝑐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37D1AE-4B7E-46FB-96DD-237F5F8A8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11" y="431450"/>
                <a:ext cx="536109" cy="291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1C26F01-FA9D-4F06-99E5-F6DD313E0159}"/>
              </a:ext>
            </a:extLst>
          </p:cNvPr>
          <p:cNvCxnSpPr>
            <a:cxnSpLocks/>
          </p:cNvCxnSpPr>
          <p:nvPr/>
        </p:nvCxnSpPr>
        <p:spPr>
          <a:xfrm>
            <a:off x="7254148" y="587304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ADFEA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C097F7B-DF8C-4F27-8C77-E1A824960139}"/>
              </a:ext>
            </a:extLst>
          </p:cNvPr>
          <p:cNvCxnSpPr>
            <a:cxnSpLocks/>
          </p:cNvCxnSpPr>
          <p:nvPr/>
        </p:nvCxnSpPr>
        <p:spPr>
          <a:xfrm>
            <a:off x="7956695" y="574167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C67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3851192E-9E5C-4D4D-87D9-2FE2197511C7}"/>
              </a:ext>
            </a:extLst>
          </p:cNvPr>
          <p:cNvSpPr/>
          <p:nvPr/>
        </p:nvSpPr>
        <p:spPr>
          <a:xfrm>
            <a:off x="6777346" y="4957959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329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E71BFC0-6E17-46CB-A5B2-E81D90D24CD0}"/>
              </a:ext>
            </a:extLst>
          </p:cNvPr>
          <p:cNvCxnSpPr>
            <a:cxnSpLocks/>
          </p:cNvCxnSpPr>
          <p:nvPr/>
        </p:nvCxnSpPr>
        <p:spPr>
          <a:xfrm>
            <a:off x="6813622" y="5261569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881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3316CE-731C-4096-9CD6-448CDA598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" y="4143248"/>
            <a:ext cx="12192000" cy="2714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D6726A-5FC0-4B47-85D4-AC4E2729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"/>
            <a:ext cx="12192000" cy="2667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673D6E-35FA-4BD6-A78C-D2C068409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51" y="-4839"/>
            <a:ext cx="4615169" cy="3461377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21BC531-C43D-4454-9AF4-662516D82EDA}"/>
              </a:ext>
            </a:extLst>
          </p:cNvPr>
          <p:cNvCxnSpPr>
            <a:cxnSpLocks/>
          </p:cNvCxnSpPr>
          <p:nvPr/>
        </p:nvCxnSpPr>
        <p:spPr>
          <a:xfrm>
            <a:off x="648162" y="5438377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CB87C90-1526-4EF4-B91D-F1E5687A35DD}"/>
              </a:ext>
            </a:extLst>
          </p:cNvPr>
          <p:cNvSpPr/>
          <p:nvPr/>
        </p:nvSpPr>
        <p:spPr>
          <a:xfrm>
            <a:off x="6075182" y="449078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E72E7B6-1CE7-4C95-A0BF-0191BC3658CB}"/>
              </a:ext>
            </a:extLst>
          </p:cNvPr>
          <p:cNvCxnSpPr>
            <a:cxnSpLocks/>
          </p:cNvCxnSpPr>
          <p:nvPr/>
        </p:nvCxnSpPr>
        <p:spPr>
          <a:xfrm>
            <a:off x="6133662" y="59212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D27681-EBF2-41F3-B4FF-0E39F84566ED}"/>
                  </a:ext>
                </a:extLst>
              </p:cNvPr>
              <p:cNvSpPr/>
              <p:nvPr/>
            </p:nvSpPr>
            <p:spPr>
              <a:xfrm>
                <a:off x="6276365" y="433334"/>
                <a:ext cx="54970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𝑝𝑣𝑘𝑎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D27681-EBF2-41F3-B4FF-0E39F8456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65" y="433334"/>
                <a:ext cx="549702" cy="2912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A125C58-286E-4C2E-9195-6D18B48C9F79}"/>
                  </a:ext>
                </a:extLst>
              </p:cNvPr>
              <p:cNvSpPr/>
              <p:nvPr/>
            </p:nvSpPr>
            <p:spPr>
              <a:xfrm>
                <a:off x="6993620" y="436266"/>
                <a:ext cx="54675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𝑝𝑣𝑘𝑏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A125C58-286E-4C2E-9195-6D18B48C9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620" y="436266"/>
                <a:ext cx="546753" cy="291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C76DFC4-A2D9-44FD-81C6-FF31FB704A4A}"/>
                  </a:ext>
                </a:extLst>
              </p:cNvPr>
              <p:cNvSpPr/>
              <p:nvPr/>
            </p:nvSpPr>
            <p:spPr>
              <a:xfrm>
                <a:off x="7697971" y="436266"/>
                <a:ext cx="53610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𝑝𝑣𝑘𝑐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C76DFC4-A2D9-44FD-81C6-FF31FB704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71" y="436266"/>
                <a:ext cx="536109" cy="291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BA768D7-5402-444E-A33D-B0B12E5B18A3}"/>
              </a:ext>
            </a:extLst>
          </p:cNvPr>
          <p:cNvCxnSpPr>
            <a:cxnSpLocks/>
          </p:cNvCxnSpPr>
          <p:nvPr/>
        </p:nvCxnSpPr>
        <p:spPr>
          <a:xfrm>
            <a:off x="6855508" y="592120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ADFEA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79E39F-88CF-47F0-90E8-989F64CF7866}"/>
              </a:ext>
            </a:extLst>
          </p:cNvPr>
          <p:cNvCxnSpPr>
            <a:cxnSpLocks/>
          </p:cNvCxnSpPr>
          <p:nvPr/>
        </p:nvCxnSpPr>
        <p:spPr>
          <a:xfrm>
            <a:off x="7558055" y="578983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C67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3AE2B4D-0185-4F31-B813-E8ABF78A0052}"/>
                  </a:ext>
                </a:extLst>
              </p:cNvPr>
              <p:cNvSpPr/>
              <p:nvPr/>
            </p:nvSpPr>
            <p:spPr>
              <a:xfrm>
                <a:off x="619042" y="4305659"/>
                <a:ext cx="740359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3AE2B4D-0185-4F31-B813-E8ABF78A0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42" y="4305659"/>
                <a:ext cx="740359" cy="375424"/>
              </a:xfrm>
              <a:prstGeom prst="rect">
                <a:avLst/>
              </a:prstGeom>
              <a:blipFill>
                <a:blip r:embed="rId9"/>
                <a:stretch>
                  <a:fillRect t="-8065" r="-16529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81870D42-1EA3-43DA-A831-EF527F4FF040}"/>
              </a:ext>
            </a:extLst>
          </p:cNvPr>
          <p:cNvSpPr/>
          <p:nvPr/>
        </p:nvSpPr>
        <p:spPr>
          <a:xfrm>
            <a:off x="613218" y="5162070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2.17V</a:t>
            </a:r>
            <a:endParaRPr lang="zh-CN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846D33-6B69-417A-8D57-BE2397E2774F}"/>
                  </a:ext>
                </a:extLst>
              </p:cNvPr>
              <p:cNvSpPr txBox="1"/>
              <p:nvPr/>
            </p:nvSpPr>
            <p:spPr>
              <a:xfrm>
                <a:off x="6817168" y="4542583"/>
                <a:ext cx="680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846D33-6B69-417A-8D57-BE2397E27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68" y="4542583"/>
                <a:ext cx="680379" cy="276999"/>
              </a:xfrm>
              <a:prstGeom prst="rect">
                <a:avLst/>
              </a:prstGeom>
              <a:blipFill>
                <a:blip r:embed="rId10"/>
                <a:stretch>
                  <a:fillRect l="-12500" t="-32609" r="-21429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1967765-4022-4309-831C-5EA15472BD71}"/>
              </a:ext>
            </a:extLst>
          </p:cNvPr>
          <p:cNvCxnSpPr>
            <a:cxnSpLocks/>
          </p:cNvCxnSpPr>
          <p:nvPr/>
        </p:nvCxnSpPr>
        <p:spPr>
          <a:xfrm>
            <a:off x="6811192" y="5739154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39C2AC6-FBC5-4C34-AEC8-A95A4ADEBF22}"/>
              </a:ext>
            </a:extLst>
          </p:cNvPr>
          <p:cNvSpPr/>
          <p:nvPr/>
        </p:nvSpPr>
        <p:spPr>
          <a:xfrm>
            <a:off x="7285652" y="5685984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334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9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062B41-9879-4EA8-83D1-DAB2CCDC4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" y="11957"/>
            <a:ext cx="12174072" cy="771024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A875534-6498-481E-90EC-B62A95E0E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98" y="11957"/>
            <a:ext cx="4615169" cy="346137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DA7C177-575B-49F1-B969-8B841693D822}"/>
              </a:ext>
            </a:extLst>
          </p:cNvPr>
          <p:cNvSpPr/>
          <p:nvPr/>
        </p:nvSpPr>
        <p:spPr>
          <a:xfrm>
            <a:off x="3880846" y="462044"/>
            <a:ext cx="2134718" cy="276999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876DAE3-1932-4E35-8223-8DEC6DF88B85}"/>
              </a:ext>
            </a:extLst>
          </p:cNvPr>
          <p:cNvCxnSpPr>
            <a:cxnSpLocks/>
          </p:cNvCxnSpPr>
          <p:nvPr/>
        </p:nvCxnSpPr>
        <p:spPr>
          <a:xfrm>
            <a:off x="3939326" y="60508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3E4A0CD-1F9A-41B0-9264-F708F48DFA2E}"/>
                  </a:ext>
                </a:extLst>
              </p:cNvPr>
              <p:cNvSpPr/>
              <p:nvPr/>
            </p:nvSpPr>
            <p:spPr>
              <a:xfrm>
                <a:off x="4082029" y="446300"/>
                <a:ext cx="549702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𝑝𝑣𝑘𝑎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3E4A0CD-1F9A-41B0-9264-F708F48DF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029" y="446300"/>
                <a:ext cx="549702" cy="291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E63ABC3-F8EC-4F88-8175-B2A0D092220B}"/>
                  </a:ext>
                </a:extLst>
              </p:cNvPr>
              <p:cNvSpPr/>
              <p:nvPr/>
            </p:nvSpPr>
            <p:spPr>
              <a:xfrm>
                <a:off x="4799284" y="449232"/>
                <a:ext cx="546753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𝑝𝑣𝑘𝑏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E63ABC3-F8EC-4F88-8175-B2A0D0922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84" y="449232"/>
                <a:ext cx="546753" cy="2912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DC98399-AADB-4272-9700-D4D76C9C796D}"/>
                  </a:ext>
                </a:extLst>
              </p:cNvPr>
              <p:cNvSpPr/>
              <p:nvPr/>
            </p:nvSpPr>
            <p:spPr>
              <a:xfrm>
                <a:off x="5503635" y="449232"/>
                <a:ext cx="536109" cy="2912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𝑝𝑣𝑘𝑐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DC98399-AADB-4272-9700-D4D76C9C7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635" y="449232"/>
                <a:ext cx="536109" cy="291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E636198-549C-473F-86B8-CBD077B948EB}"/>
              </a:ext>
            </a:extLst>
          </p:cNvPr>
          <p:cNvCxnSpPr>
            <a:cxnSpLocks/>
          </p:cNvCxnSpPr>
          <p:nvPr/>
        </p:nvCxnSpPr>
        <p:spPr>
          <a:xfrm>
            <a:off x="4661172" y="605086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ADFEA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B9FE2A3-FB1A-4EC8-AA46-1978701C7CB7}"/>
              </a:ext>
            </a:extLst>
          </p:cNvPr>
          <p:cNvCxnSpPr>
            <a:cxnSpLocks/>
          </p:cNvCxnSpPr>
          <p:nvPr/>
        </p:nvCxnSpPr>
        <p:spPr>
          <a:xfrm>
            <a:off x="5363719" y="591949"/>
            <a:ext cx="192025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C676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062B41-9879-4EA8-83D1-DAB2CCDC4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0" b="1562"/>
          <a:stretch/>
        </p:blipFill>
        <p:spPr>
          <a:xfrm>
            <a:off x="0" y="256257"/>
            <a:ext cx="12192000" cy="269003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BF81A15-02F1-4F7F-B397-984FE7955E05}"/>
              </a:ext>
            </a:extLst>
          </p:cNvPr>
          <p:cNvCxnSpPr>
            <a:cxnSpLocks/>
          </p:cNvCxnSpPr>
          <p:nvPr/>
        </p:nvCxnSpPr>
        <p:spPr>
          <a:xfrm>
            <a:off x="1892703" y="777947"/>
            <a:ext cx="0" cy="178649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24179B-1152-4A78-AE12-5A8C2973826B}"/>
                  </a:ext>
                </a:extLst>
              </p:cNvPr>
              <p:cNvSpPr txBox="1"/>
              <p:nvPr/>
            </p:nvSpPr>
            <p:spPr>
              <a:xfrm>
                <a:off x="6803632" y="744472"/>
                <a:ext cx="6064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zh-CN" alt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24179B-1152-4A78-AE12-5A8C2973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632" y="744472"/>
                <a:ext cx="606448" cy="246221"/>
              </a:xfrm>
              <a:prstGeom prst="rect">
                <a:avLst/>
              </a:prstGeom>
              <a:blipFill>
                <a:blip r:embed="rId4"/>
                <a:stretch>
                  <a:fillRect l="-12000" t="-26829" r="-19000" b="-5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583C15-DB4B-45EA-A908-3246244B153C}"/>
              </a:ext>
            </a:extLst>
          </p:cNvPr>
          <p:cNvCxnSpPr>
            <a:cxnSpLocks/>
          </p:cNvCxnSpPr>
          <p:nvPr/>
        </p:nvCxnSpPr>
        <p:spPr>
          <a:xfrm>
            <a:off x="6799885" y="2127586"/>
            <a:ext cx="5392115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607C030-7730-4886-A8C1-FE30498312FD}"/>
              </a:ext>
            </a:extLst>
          </p:cNvPr>
          <p:cNvSpPr/>
          <p:nvPr/>
        </p:nvSpPr>
        <p:spPr>
          <a:xfrm>
            <a:off x="8182435" y="580901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338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D39494D-E433-48C4-85FD-CBB028E74D47}"/>
              </a:ext>
            </a:extLst>
          </p:cNvPr>
          <p:cNvSpPr/>
          <p:nvPr/>
        </p:nvSpPr>
        <p:spPr>
          <a:xfrm>
            <a:off x="8739408" y="2086122"/>
            <a:ext cx="851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323.5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3D113C1-5558-4ADC-9A12-E07BDEDF5FF1}"/>
              </a:ext>
            </a:extLst>
          </p:cNvPr>
          <p:cNvCxnSpPr>
            <a:cxnSpLocks/>
          </p:cNvCxnSpPr>
          <p:nvPr/>
        </p:nvCxnSpPr>
        <p:spPr>
          <a:xfrm>
            <a:off x="562512" y="728924"/>
            <a:ext cx="1345050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0F31A3E-F8B5-4340-8B86-B0F3BE2E66A2}"/>
              </a:ext>
            </a:extLst>
          </p:cNvPr>
          <p:cNvSpPr/>
          <p:nvPr/>
        </p:nvSpPr>
        <p:spPr>
          <a:xfrm>
            <a:off x="974492" y="683683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3.60V</a:t>
            </a:r>
            <a:endParaRPr lang="zh-CN" altLang="en-US" sz="16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2DC7AFB-136B-4F7A-A31F-8BE9B4BCA7BD}"/>
              </a:ext>
            </a:extLst>
          </p:cNvPr>
          <p:cNvCxnSpPr>
            <a:cxnSpLocks/>
          </p:cNvCxnSpPr>
          <p:nvPr/>
        </p:nvCxnSpPr>
        <p:spPr>
          <a:xfrm>
            <a:off x="580440" y="2459106"/>
            <a:ext cx="5248788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55920C0-9CA2-4BFD-AEEA-A6CD37F1A201}"/>
              </a:ext>
            </a:extLst>
          </p:cNvPr>
          <p:cNvSpPr/>
          <p:nvPr/>
        </p:nvSpPr>
        <p:spPr>
          <a:xfrm>
            <a:off x="974491" y="2127586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2.06V</a:t>
            </a:r>
            <a:endParaRPr lang="zh-CN" altLang="en-US" sz="1600">
              <a:solidFill>
                <a:srgbClr val="FF0000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CDEB6B3-E251-4468-9FEF-209489A095E6}"/>
              </a:ext>
            </a:extLst>
          </p:cNvPr>
          <p:cNvCxnSpPr>
            <a:cxnSpLocks/>
          </p:cNvCxnSpPr>
          <p:nvPr/>
        </p:nvCxnSpPr>
        <p:spPr>
          <a:xfrm>
            <a:off x="2004338" y="2296863"/>
            <a:ext cx="0" cy="25562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75DF642-735A-4F72-A5B7-982309139A1F}"/>
              </a:ext>
            </a:extLst>
          </p:cNvPr>
          <p:cNvSpPr/>
          <p:nvPr/>
        </p:nvSpPr>
        <p:spPr>
          <a:xfrm>
            <a:off x="1863922" y="482862"/>
            <a:ext cx="1212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Control implemented</a:t>
            </a:r>
            <a:endParaRPr lang="zh-CN" altLang="en-US" sz="140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277BE4E-06E1-42E4-A07B-794E2D0668D9}"/>
              </a:ext>
            </a:extLst>
          </p:cNvPr>
          <p:cNvSpPr/>
          <p:nvPr/>
        </p:nvSpPr>
        <p:spPr>
          <a:xfrm>
            <a:off x="1950893" y="1973182"/>
            <a:ext cx="1212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P&amp;O Start</a:t>
            </a:r>
            <a:endParaRPr lang="zh-CN" altLang="en-US" sz="140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A283B25-93E5-42BD-8005-27C27D8E3858}"/>
              </a:ext>
            </a:extLst>
          </p:cNvPr>
          <p:cNvCxnSpPr>
            <a:cxnSpLocks/>
          </p:cNvCxnSpPr>
          <p:nvPr/>
        </p:nvCxnSpPr>
        <p:spPr>
          <a:xfrm>
            <a:off x="8109325" y="771971"/>
            <a:ext cx="0" cy="178649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FA5F59E-660F-4CFD-8AD1-DC4C6185E890}"/>
              </a:ext>
            </a:extLst>
          </p:cNvPr>
          <p:cNvCxnSpPr>
            <a:cxnSpLocks/>
          </p:cNvCxnSpPr>
          <p:nvPr/>
        </p:nvCxnSpPr>
        <p:spPr>
          <a:xfrm>
            <a:off x="8228238" y="771971"/>
            <a:ext cx="0" cy="178649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51336DC7-17D4-4A99-A31E-E73C346F10E4}"/>
              </a:ext>
            </a:extLst>
          </p:cNvPr>
          <p:cNvSpPr/>
          <p:nvPr/>
        </p:nvSpPr>
        <p:spPr>
          <a:xfrm>
            <a:off x="7027886" y="1047267"/>
            <a:ext cx="1212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Control implemented</a:t>
            </a:r>
            <a:endParaRPr lang="zh-CN" altLang="en-US" sz="14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B7C38A1-674C-4A3D-8407-3EEA9734B0BD}"/>
              </a:ext>
            </a:extLst>
          </p:cNvPr>
          <p:cNvSpPr/>
          <p:nvPr/>
        </p:nvSpPr>
        <p:spPr>
          <a:xfrm>
            <a:off x="8190754" y="1778345"/>
            <a:ext cx="1212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P&amp;O Start</a:t>
            </a:r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871A551-7272-40BA-8C14-EF97A81ED9DB}"/>
                  </a:ext>
                </a:extLst>
              </p:cNvPr>
              <p:cNvSpPr/>
              <p:nvPr/>
            </p:nvSpPr>
            <p:spPr>
              <a:xfrm>
                <a:off x="579739" y="390370"/>
                <a:ext cx="7403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871A551-7272-40BA-8C14-EF97A81ED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39" y="390370"/>
                <a:ext cx="740359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F627DD5E-4557-4A15-813D-1A207873C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2010"/>
            <a:ext cx="12192000" cy="2682240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0016D6B-F51F-4A00-BC7E-50C8B81030E9}"/>
              </a:ext>
            </a:extLst>
          </p:cNvPr>
          <p:cNvCxnSpPr>
            <a:cxnSpLocks/>
          </p:cNvCxnSpPr>
          <p:nvPr/>
        </p:nvCxnSpPr>
        <p:spPr>
          <a:xfrm>
            <a:off x="591861" y="5012827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260E73-66A0-4080-9D09-2D9613A65ABD}"/>
                  </a:ext>
                </a:extLst>
              </p:cNvPr>
              <p:cNvSpPr/>
              <p:nvPr/>
            </p:nvSpPr>
            <p:spPr>
              <a:xfrm>
                <a:off x="527796" y="3606404"/>
                <a:ext cx="740359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(V)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260E73-66A0-4080-9D09-2D9613A65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96" y="3606404"/>
                <a:ext cx="740359" cy="375424"/>
              </a:xfrm>
              <a:prstGeom prst="rect">
                <a:avLst/>
              </a:prstGeom>
              <a:blipFill>
                <a:blip r:embed="rId7"/>
                <a:stretch>
                  <a:fillRect t="-9836" r="-165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0339CFD2-6AFC-407D-AA61-9E35F5EA8FED}"/>
              </a:ext>
            </a:extLst>
          </p:cNvPr>
          <p:cNvSpPr/>
          <p:nvPr/>
        </p:nvSpPr>
        <p:spPr>
          <a:xfrm>
            <a:off x="685049" y="4957841"/>
            <a:ext cx="691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2.06V</a:t>
            </a:r>
            <a:endParaRPr lang="zh-CN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FC0B4A3-ECB9-4B54-9F44-DF1616D396D3}"/>
                  </a:ext>
                </a:extLst>
              </p:cNvPr>
              <p:cNvSpPr txBox="1"/>
              <p:nvPr/>
            </p:nvSpPr>
            <p:spPr>
              <a:xfrm>
                <a:off x="6741759" y="3794730"/>
                <a:ext cx="680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°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FC0B4A3-ECB9-4B54-9F44-DF1616D3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759" y="3794730"/>
                <a:ext cx="680379" cy="276999"/>
              </a:xfrm>
              <a:prstGeom prst="rect">
                <a:avLst/>
              </a:prstGeom>
              <a:blipFill>
                <a:blip r:embed="rId8"/>
                <a:stretch>
                  <a:fillRect l="-12500" t="-32609" r="-20536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9A62845-D8B0-4B0E-8132-BDCC9C7A03DC}"/>
              </a:ext>
            </a:extLst>
          </p:cNvPr>
          <p:cNvCxnSpPr>
            <a:cxnSpLocks/>
          </p:cNvCxnSpPr>
          <p:nvPr/>
        </p:nvCxnSpPr>
        <p:spPr>
          <a:xfrm>
            <a:off x="6714120" y="4806410"/>
            <a:ext cx="5300026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DC515CF5-6E0C-4CAF-B9D8-C9FD23F2EDD4}"/>
              </a:ext>
            </a:extLst>
          </p:cNvPr>
          <p:cNvSpPr/>
          <p:nvPr/>
        </p:nvSpPr>
        <p:spPr>
          <a:xfrm>
            <a:off x="6996382" y="4464576"/>
            <a:ext cx="851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323.5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93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id="{E2919C6C-01E6-4DF7-8260-359DB84084D9}"/>
              </a:ext>
            </a:extLst>
          </p:cNvPr>
          <p:cNvSpPr/>
          <p:nvPr/>
        </p:nvSpPr>
        <p:spPr>
          <a:xfrm>
            <a:off x="4601388" y="1852708"/>
            <a:ext cx="1714542" cy="10583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</p:cNvCxnSpPr>
          <p:nvPr/>
        </p:nvCxnSpPr>
        <p:spPr>
          <a:xfrm>
            <a:off x="3851311" y="3395694"/>
            <a:ext cx="139111" cy="1992089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2139576" y="3367503"/>
            <a:ext cx="3531465" cy="0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2952219" y="1596700"/>
            <a:ext cx="1684795" cy="3275988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6D06A32-E683-4952-8FFF-C89CFCD381F6}"/>
                  </a:ext>
                </a:extLst>
              </p:cNvPr>
              <p:cNvSpPr/>
              <p:nvPr/>
            </p:nvSpPr>
            <p:spPr>
              <a:xfrm>
                <a:off x="4725954" y="2511591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6D06A32-E683-4952-8FFF-C89CFCD38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54" y="2511591"/>
                <a:ext cx="739177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4644418" y="3514003"/>
                <a:ext cx="9395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18" y="3514003"/>
                <a:ext cx="93955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/>
              <p:nvPr/>
            </p:nvSpPr>
            <p:spPr>
              <a:xfrm>
                <a:off x="5522394" y="2514571"/>
                <a:ext cx="807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94" y="2514571"/>
                <a:ext cx="80746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  <a:endCxn id="45" idx="6"/>
          </p:cNvCxnSpPr>
          <p:nvPr/>
        </p:nvCxnSpPr>
        <p:spPr>
          <a:xfrm flipH="1">
            <a:off x="3711537" y="3415076"/>
            <a:ext cx="123390" cy="816429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E40DEAA-A3D7-4406-8470-38EC1590B6B2}"/>
              </a:ext>
            </a:extLst>
          </p:cNvPr>
          <p:cNvCxnSpPr>
            <a:cxnSpLocks/>
          </p:cNvCxnSpPr>
          <p:nvPr/>
        </p:nvCxnSpPr>
        <p:spPr>
          <a:xfrm flipH="1" flipV="1">
            <a:off x="3152790" y="1988290"/>
            <a:ext cx="825646" cy="3390003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698F34A-9C34-4DBC-A0EB-DE5B1568A0FC}"/>
              </a:ext>
            </a:extLst>
          </p:cNvPr>
          <p:cNvCxnSpPr>
            <a:cxnSpLocks/>
          </p:cNvCxnSpPr>
          <p:nvPr/>
        </p:nvCxnSpPr>
        <p:spPr>
          <a:xfrm flipH="1" flipV="1">
            <a:off x="3697687" y="4239662"/>
            <a:ext cx="279009" cy="112452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227446" y="1427422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12AAB0C-3F0F-44D8-9D0D-760B404FD1EB}"/>
              </a:ext>
            </a:extLst>
          </p:cNvPr>
          <p:cNvCxnSpPr>
            <a:cxnSpLocks/>
          </p:cNvCxnSpPr>
          <p:nvPr/>
        </p:nvCxnSpPr>
        <p:spPr>
          <a:xfrm flipV="1">
            <a:off x="3159675" y="1557005"/>
            <a:ext cx="1527173" cy="3323741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/>
              <p:nvPr/>
            </p:nvSpPr>
            <p:spPr>
              <a:xfrm>
                <a:off x="2635924" y="4837029"/>
                <a:ext cx="1069347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924" y="4837029"/>
                <a:ext cx="1069347" cy="579133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/>
              <p:nvPr/>
            </p:nvSpPr>
            <p:spPr>
              <a:xfrm>
                <a:off x="4224544" y="4878706"/>
                <a:ext cx="1002820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44" y="4878706"/>
                <a:ext cx="1002820" cy="5791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/>
              <p:nvPr/>
            </p:nvSpPr>
            <p:spPr>
              <a:xfrm>
                <a:off x="4741681" y="2021907"/>
                <a:ext cx="807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681" y="2021907"/>
                <a:ext cx="80746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6F14B0B-F93F-4716-B5F5-C3E830DD9C7A}"/>
              </a:ext>
            </a:extLst>
          </p:cNvPr>
          <p:cNvCxnSpPr>
            <a:cxnSpLocks/>
          </p:cNvCxnSpPr>
          <p:nvPr/>
        </p:nvCxnSpPr>
        <p:spPr>
          <a:xfrm flipH="1">
            <a:off x="4868632" y="2021907"/>
            <a:ext cx="450770" cy="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0EE571-D223-4101-90E4-E6766253A3AC}"/>
                  </a:ext>
                </a:extLst>
              </p:cNvPr>
              <p:cNvSpPr/>
              <p:nvPr/>
            </p:nvSpPr>
            <p:spPr>
              <a:xfrm>
                <a:off x="5680234" y="2014194"/>
                <a:ext cx="4817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0EE571-D223-4101-90E4-E6766253A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34" y="2014194"/>
                <a:ext cx="48173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6A38B5D-30DC-41B0-A90B-2A7DE73478C8}"/>
              </a:ext>
            </a:extLst>
          </p:cNvPr>
          <p:cNvCxnSpPr>
            <a:cxnSpLocks/>
          </p:cNvCxnSpPr>
          <p:nvPr/>
        </p:nvCxnSpPr>
        <p:spPr>
          <a:xfrm flipH="1">
            <a:off x="5671148" y="2021375"/>
            <a:ext cx="399619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B8BBD4A1-DAD5-4807-A60A-69603B3E3E6A}"/>
              </a:ext>
            </a:extLst>
          </p:cNvPr>
          <p:cNvCxnSpPr>
            <a:cxnSpLocks/>
          </p:cNvCxnSpPr>
          <p:nvPr/>
        </p:nvCxnSpPr>
        <p:spPr>
          <a:xfrm flipH="1">
            <a:off x="4811771" y="2516810"/>
            <a:ext cx="4652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>
            <a:off x="3181993" y="2051497"/>
            <a:ext cx="668477" cy="131600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E8AB963F-4AF2-4B8D-B0E3-A1510E7D7CFB}"/>
              </a:ext>
            </a:extLst>
          </p:cNvPr>
          <p:cNvCxnSpPr>
            <a:cxnSpLocks/>
          </p:cNvCxnSpPr>
          <p:nvPr/>
        </p:nvCxnSpPr>
        <p:spPr>
          <a:xfrm flipH="1" flipV="1">
            <a:off x="5657219" y="2519311"/>
            <a:ext cx="451254" cy="718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/>
              <p:nvPr/>
            </p:nvSpPr>
            <p:spPr>
              <a:xfrm>
                <a:off x="3018908" y="3333034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908" y="3333034"/>
                <a:ext cx="205184" cy="246221"/>
              </a:xfrm>
              <a:prstGeom prst="rect">
                <a:avLst/>
              </a:prstGeom>
              <a:blipFill>
                <a:blip r:embed="rId13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/>
              <p:nvPr/>
            </p:nvSpPr>
            <p:spPr>
              <a:xfrm>
                <a:off x="4215770" y="3937593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70" y="3937593"/>
                <a:ext cx="192360" cy="246221"/>
              </a:xfrm>
              <a:prstGeom prst="rect">
                <a:avLst/>
              </a:prstGeom>
              <a:blipFill>
                <a:blip r:embed="rId14"/>
                <a:stretch>
                  <a:fillRect l="-22581" r="-22581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/>
              <p:nvPr/>
            </p:nvSpPr>
            <p:spPr>
              <a:xfrm>
                <a:off x="4223400" y="2511657"/>
                <a:ext cx="1843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00" y="2511657"/>
                <a:ext cx="184346" cy="246221"/>
              </a:xfrm>
              <a:prstGeom prst="rect">
                <a:avLst/>
              </a:prstGeom>
              <a:blipFill>
                <a:blip r:embed="rId15"/>
                <a:stretch>
                  <a:fillRect l="-23333" r="-23333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3099783" y="1780151"/>
                <a:ext cx="206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783" y="1780151"/>
                <a:ext cx="206788" cy="246221"/>
              </a:xfrm>
              <a:prstGeom prst="rect">
                <a:avLst/>
              </a:prstGeom>
              <a:blipFill>
                <a:blip r:embed="rId16"/>
                <a:stretch>
                  <a:fillRect l="-17647" r="-20588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3808C2D-D9AE-4953-993B-7890DDBD21A9}"/>
                  </a:ext>
                </a:extLst>
              </p:cNvPr>
              <p:cNvSpPr txBox="1"/>
              <p:nvPr/>
            </p:nvSpPr>
            <p:spPr>
              <a:xfrm>
                <a:off x="3522768" y="4260975"/>
                <a:ext cx="1715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3808C2D-D9AE-4953-993B-7890DDBD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768" y="4260975"/>
                <a:ext cx="171521" cy="246221"/>
              </a:xfrm>
              <a:prstGeom prst="rect">
                <a:avLst/>
              </a:prstGeom>
              <a:blipFill>
                <a:blip r:embed="rId17"/>
                <a:stretch>
                  <a:fillRect l="-39286" r="-39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/>
              <p:nvPr/>
            </p:nvSpPr>
            <p:spPr>
              <a:xfrm>
                <a:off x="3977714" y="522585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714" y="5225859"/>
                <a:ext cx="174727" cy="246221"/>
              </a:xfrm>
              <a:prstGeom prst="rect">
                <a:avLst/>
              </a:prstGeom>
              <a:blipFill>
                <a:blip r:embed="rId18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71B4EDBE-51F3-4C58-9474-0FF16EEA56FE}"/>
              </a:ext>
            </a:extLst>
          </p:cNvPr>
          <p:cNvSpPr/>
          <p:nvPr/>
        </p:nvSpPr>
        <p:spPr>
          <a:xfrm flipV="1">
            <a:off x="3423900" y="4221090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B161E8-9DF2-43E7-8F60-3CF8D4245DA8}"/>
              </a:ext>
            </a:extLst>
          </p:cNvPr>
          <p:cNvSpPr/>
          <p:nvPr/>
        </p:nvSpPr>
        <p:spPr>
          <a:xfrm>
            <a:off x="3050646" y="4079632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[17]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FF9D860-1CD8-463A-98F6-E19EA20B5C7B}"/>
              </a:ext>
            </a:extLst>
          </p:cNvPr>
          <p:cNvSpPr/>
          <p:nvPr/>
        </p:nvSpPr>
        <p:spPr>
          <a:xfrm>
            <a:off x="3846406" y="4056560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[23]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E06C870-5039-4A67-BBEF-67A59CDEB94B}"/>
              </a:ext>
            </a:extLst>
          </p:cNvPr>
          <p:cNvSpPr/>
          <p:nvPr/>
        </p:nvSpPr>
        <p:spPr>
          <a:xfrm flipV="1">
            <a:off x="3768264" y="4180969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A763FDF-66C9-40DB-A371-08FC00A25D6B}"/>
              </a:ext>
            </a:extLst>
          </p:cNvPr>
          <p:cNvSpPr/>
          <p:nvPr/>
        </p:nvSpPr>
        <p:spPr>
          <a:xfrm>
            <a:off x="3618694" y="4201095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[19]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9D9A8AA-10FC-4B47-959B-C994709FC4E8}"/>
              </a:ext>
            </a:extLst>
          </p:cNvPr>
          <p:cNvSpPr/>
          <p:nvPr/>
        </p:nvSpPr>
        <p:spPr>
          <a:xfrm rot="7207335">
            <a:off x="1221858" y="2615879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CD756E98-B51D-417F-8334-79B088891CBB}"/>
              </a:ext>
            </a:extLst>
          </p:cNvPr>
          <p:cNvSpPr/>
          <p:nvPr/>
        </p:nvSpPr>
        <p:spPr>
          <a:xfrm rot="14397217">
            <a:off x="1183073" y="294959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201B1D9-8B1D-41D2-9B2E-2A5709B5AB0E}"/>
              </a:ext>
            </a:extLst>
          </p:cNvPr>
          <p:cNvSpPr/>
          <p:nvPr/>
        </p:nvSpPr>
        <p:spPr>
          <a:xfrm flipV="1">
            <a:off x="3665818" y="4199777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12C3270-9549-42E9-AF66-473B92B7DCD0}"/>
              </a:ext>
            </a:extLst>
          </p:cNvPr>
          <p:cNvSpPr/>
          <p:nvPr/>
        </p:nvSpPr>
        <p:spPr>
          <a:xfrm flipV="1">
            <a:off x="3883501" y="4142848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A11B534B-F484-4876-BA4D-19904F896269}"/>
              </a:ext>
            </a:extLst>
          </p:cNvPr>
          <p:cNvSpPr/>
          <p:nvPr/>
        </p:nvSpPr>
        <p:spPr>
          <a:xfrm rot="5246492">
            <a:off x="2761761" y="4139976"/>
            <a:ext cx="2378137" cy="2537918"/>
          </a:xfrm>
          <a:prstGeom prst="arc">
            <a:avLst>
              <a:gd name="adj1" fmla="val 6171386"/>
              <a:gd name="adj2" fmla="val 15361528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013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弧形 90">
            <a:extLst>
              <a:ext uri="{FF2B5EF4-FFF2-40B4-BE49-F238E27FC236}">
                <a16:creationId xmlns:a16="http://schemas.microsoft.com/office/drawing/2014/main" id="{53061DFE-1D65-407B-97A3-38739B69AD45}"/>
              </a:ext>
            </a:extLst>
          </p:cNvPr>
          <p:cNvSpPr/>
          <p:nvPr/>
        </p:nvSpPr>
        <p:spPr>
          <a:xfrm rot="7049151">
            <a:off x="871196" y="2900254"/>
            <a:ext cx="4109989" cy="3881853"/>
          </a:xfrm>
          <a:prstGeom prst="arc">
            <a:avLst>
              <a:gd name="adj1" fmla="val 9792007"/>
              <a:gd name="adj2" fmla="val 12565634"/>
            </a:avLst>
          </a:prstGeom>
          <a:noFill/>
          <a:ln w="12700">
            <a:solidFill>
              <a:schemeClr val="accent2"/>
            </a:solidFill>
            <a:prstDash val="solid"/>
            <a:headEnd type="none" w="sm" len="sm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3226082" y="1427422"/>
            <a:ext cx="4109989" cy="3881853"/>
          </a:xfrm>
          <a:prstGeom prst="arc">
            <a:avLst>
              <a:gd name="adj1" fmla="val 9554533"/>
              <a:gd name="adj2" fmla="val 12145391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227446" y="1427422"/>
            <a:ext cx="4109989" cy="3881853"/>
          </a:xfrm>
          <a:prstGeom prst="arc">
            <a:avLst>
              <a:gd name="adj1" fmla="val 9818890"/>
              <a:gd name="adj2" fmla="val 11717321"/>
            </a:avLst>
          </a:prstGeom>
          <a:noFill/>
          <a:ln w="19050">
            <a:solidFill>
              <a:schemeClr val="accent6"/>
            </a:solidFill>
            <a:prstDash val="soli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CBB179C-3F25-4941-955F-3909F71C0990}"/>
              </a:ext>
            </a:extLst>
          </p:cNvPr>
          <p:cNvSpPr/>
          <p:nvPr/>
        </p:nvSpPr>
        <p:spPr>
          <a:xfrm>
            <a:off x="3125871" y="2866486"/>
            <a:ext cx="593933" cy="591580"/>
          </a:xfrm>
          <a:prstGeom prst="ellipse">
            <a:avLst/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  <a:stCxn id="58" idx="5"/>
          </p:cNvCxnSpPr>
          <p:nvPr/>
        </p:nvCxnSpPr>
        <p:spPr>
          <a:xfrm flipH="1" flipV="1">
            <a:off x="3134649" y="3077985"/>
            <a:ext cx="498176" cy="293446"/>
          </a:xfrm>
          <a:prstGeom prst="straightConnector1">
            <a:avLst/>
          </a:prstGeom>
          <a:ln w="1270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2886157" y="3371918"/>
            <a:ext cx="2394919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2561847" y="3555679"/>
                <a:ext cx="7636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47" y="3555679"/>
                <a:ext cx="76367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 flipH="1">
            <a:off x="3646083" y="3371918"/>
            <a:ext cx="1634995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C95325C-9A9A-461B-BCF3-592C3270FFE9}"/>
                  </a:ext>
                </a:extLst>
              </p:cNvPr>
              <p:cNvSpPr txBox="1"/>
              <p:nvPr/>
            </p:nvSpPr>
            <p:spPr>
              <a:xfrm>
                <a:off x="5216154" y="3208391"/>
                <a:ext cx="12984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C95325C-9A9A-461B-BCF3-592C3270F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154" y="3208391"/>
                <a:ext cx="129843" cy="153888"/>
              </a:xfrm>
              <a:prstGeom prst="rect">
                <a:avLst/>
              </a:prstGeom>
              <a:blipFill>
                <a:blip r:embed="rId3"/>
                <a:stretch>
                  <a:fillRect l="-23810" r="-19048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DCA361A-CAE8-46B5-B76C-FEDE642AA47A}"/>
                  </a:ext>
                </a:extLst>
              </p:cNvPr>
              <p:cNvSpPr txBox="1"/>
              <p:nvPr/>
            </p:nvSpPr>
            <p:spPr>
              <a:xfrm>
                <a:off x="3610807" y="3431044"/>
                <a:ext cx="10740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DCA361A-CAE8-46B5-B76C-FEDE642AA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07" y="3431044"/>
                <a:ext cx="107401" cy="153888"/>
              </a:xfrm>
              <a:prstGeom prst="rect">
                <a:avLst/>
              </a:prstGeom>
              <a:blipFill>
                <a:blip r:embed="rId4"/>
                <a:stretch>
                  <a:fillRect l="-22222" r="-27778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364DE167-A63F-431A-9F47-71EA450600A9}"/>
                  </a:ext>
                </a:extLst>
              </p:cNvPr>
              <p:cNvSpPr txBox="1"/>
              <p:nvPr/>
            </p:nvSpPr>
            <p:spPr>
              <a:xfrm>
                <a:off x="3695934" y="2773490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364DE167-A63F-431A-9F47-71EA4506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34" y="2773490"/>
                <a:ext cx="117019" cy="153888"/>
              </a:xfrm>
              <a:prstGeom prst="rect">
                <a:avLst/>
              </a:prstGeom>
              <a:blipFill>
                <a:blip r:embed="rId5"/>
                <a:stretch>
                  <a:fillRect l="-21053" r="-26316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8B67A93-C227-4932-BDE3-8480CB3A45DD}"/>
                  </a:ext>
                </a:extLst>
              </p:cNvPr>
              <p:cNvSpPr txBox="1"/>
              <p:nvPr/>
            </p:nvSpPr>
            <p:spPr>
              <a:xfrm>
                <a:off x="2994219" y="2985805"/>
                <a:ext cx="10900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8B67A93-C227-4932-BDE3-8480CB3A4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19" y="2985805"/>
                <a:ext cx="109004" cy="153888"/>
              </a:xfrm>
              <a:prstGeom prst="rect">
                <a:avLst/>
              </a:prstGeom>
              <a:blipFill>
                <a:blip r:embed="rId6"/>
                <a:stretch>
                  <a:fillRect l="-11111"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E34D55B8-FECF-4B60-92D5-206AA96A1F6B}"/>
              </a:ext>
            </a:extLst>
          </p:cNvPr>
          <p:cNvSpPr/>
          <p:nvPr/>
        </p:nvSpPr>
        <p:spPr>
          <a:xfrm>
            <a:off x="3133959" y="2797098"/>
            <a:ext cx="633434" cy="630924"/>
          </a:xfrm>
          <a:prstGeom prst="ellipse">
            <a:avLst/>
          </a:prstGeom>
          <a:noFill/>
          <a:ln w="952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3CEE053B-D4AC-4CEB-AAE4-FD693A13AE92}"/>
              </a:ext>
            </a:extLst>
          </p:cNvPr>
          <p:cNvSpPr/>
          <p:nvPr/>
        </p:nvSpPr>
        <p:spPr>
          <a:xfrm rot="7049151">
            <a:off x="866804" y="2874878"/>
            <a:ext cx="4109989" cy="3881853"/>
          </a:xfrm>
          <a:prstGeom prst="arc">
            <a:avLst>
              <a:gd name="adj1" fmla="val 10510012"/>
              <a:gd name="adj2" fmla="val 11816593"/>
            </a:avLst>
          </a:prstGeom>
          <a:noFill/>
          <a:ln w="19050">
            <a:solidFill>
              <a:schemeClr val="accent6"/>
            </a:solidFill>
            <a:prstDash val="soli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弧形 43">
            <a:extLst>
              <a:ext uri="{FF2B5EF4-FFF2-40B4-BE49-F238E27FC236}">
                <a16:creationId xmlns:a16="http://schemas.microsoft.com/office/drawing/2014/main" id="{2D13956D-3734-4965-AC9C-FFB5886FD3A8}"/>
              </a:ext>
            </a:extLst>
          </p:cNvPr>
          <p:cNvSpPr/>
          <p:nvPr/>
        </p:nvSpPr>
        <p:spPr>
          <a:xfrm rot="14446659">
            <a:off x="831163" y="-3595"/>
            <a:ext cx="4109989" cy="3881853"/>
          </a:xfrm>
          <a:prstGeom prst="arc">
            <a:avLst>
              <a:gd name="adj1" fmla="val 9825952"/>
              <a:gd name="adj2" fmla="val 11802864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弧形 46">
            <a:extLst>
              <a:ext uri="{FF2B5EF4-FFF2-40B4-BE49-F238E27FC236}">
                <a16:creationId xmlns:a16="http://schemas.microsoft.com/office/drawing/2014/main" id="{392BF301-6740-4EE4-8386-5B1AB31B0209}"/>
              </a:ext>
            </a:extLst>
          </p:cNvPr>
          <p:cNvSpPr/>
          <p:nvPr/>
        </p:nvSpPr>
        <p:spPr>
          <a:xfrm>
            <a:off x="3207032" y="1433771"/>
            <a:ext cx="4109989" cy="3881853"/>
          </a:xfrm>
          <a:prstGeom prst="arc">
            <a:avLst>
              <a:gd name="adj1" fmla="val 11206046"/>
              <a:gd name="adj2" fmla="val 11590881"/>
            </a:avLst>
          </a:prstGeom>
          <a:noFill/>
          <a:ln w="19050">
            <a:solidFill>
              <a:srgbClr val="FF0000"/>
            </a:solidFill>
            <a:prstDash val="solid"/>
            <a:head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弧形 47">
            <a:extLst>
              <a:ext uri="{FF2B5EF4-FFF2-40B4-BE49-F238E27FC236}">
                <a16:creationId xmlns:a16="http://schemas.microsoft.com/office/drawing/2014/main" id="{BA08A0E8-3F0F-4D5F-9960-F8954D352439}"/>
              </a:ext>
            </a:extLst>
          </p:cNvPr>
          <p:cNvSpPr/>
          <p:nvPr/>
        </p:nvSpPr>
        <p:spPr>
          <a:xfrm rot="7049151">
            <a:off x="866804" y="2897104"/>
            <a:ext cx="4109989" cy="3881853"/>
          </a:xfrm>
          <a:prstGeom prst="arc">
            <a:avLst>
              <a:gd name="adj1" fmla="val 10136536"/>
              <a:gd name="adj2" fmla="val 11113644"/>
            </a:avLst>
          </a:prstGeom>
          <a:noFill/>
          <a:ln w="19050">
            <a:solidFill>
              <a:srgbClr val="FF0000"/>
            </a:solidFill>
            <a:prstDash val="solid"/>
            <a:headEnd type="arrow" w="sm" len="sm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2DB8FCC-CE2A-4B33-B579-2360F5265F02}"/>
              </a:ext>
            </a:extLst>
          </p:cNvPr>
          <p:cNvCxnSpPr>
            <a:cxnSpLocks/>
          </p:cNvCxnSpPr>
          <p:nvPr/>
        </p:nvCxnSpPr>
        <p:spPr>
          <a:xfrm>
            <a:off x="3406694" y="2751576"/>
            <a:ext cx="277851" cy="79324"/>
          </a:xfrm>
          <a:prstGeom prst="straightConnector1">
            <a:avLst/>
          </a:prstGeom>
          <a:ln w="19050">
            <a:solidFill>
              <a:schemeClr val="accent6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EDB00368-EEC1-4B06-A279-DF26332D3884}"/>
              </a:ext>
            </a:extLst>
          </p:cNvPr>
          <p:cNvCxnSpPr>
            <a:cxnSpLocks/>
          </p:cNvCxnSpPr>
          <p:nvPr/>
        </p:nvCxnSpPr>
        <p:spPr>
          <a:xfrm flipH="1">
            <a:off x="3295695" y="2885154"/>
            <a:ext cx="176443" cy="47214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8BF39C9-A3BE-40E2-9A64-6C769FF6ED3B}"/>
                  </a:ext>
                </a:extLst>
              </p:cNvPr>
              <p:cNvSpPr txBox="1"/>
              <p:nvPr/>
            </p:nvSpPr>
            <p:spPr>
              <a:xfrm>
                <a:off x="3208498" y="2669441"/>
                <a:ext cx="1170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8BF39C9-A3BE-40E2-9A64-6C769FF6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498" y="2669441"/>
                <a:ext cx="117020" cy="153888"/>
              </a:xfrm>
              <a:prstGeom prst="rect">
                <a:avLst/>
              </a:prstGeom>
              <a:blipFill>
                <a:blip r:embed="rId5"/>
                <a:stretch>
                  <a:fillRect l="-20000" r="-20000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04BCECCB-CED0-46D8-9704-60DB87D864DA}"/>
              </a:ext>
            </a:extLst>
          </p:cNvPr>
          <p:cNvSpPr/>
          <p:nvPr/>
        </p:nvSpPr>
        <p:spPr>
          <a:xfrm>
            <a:off x="5456468" y="2906029"/>
            <a:ext cx="1367673" cy="9064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B19BBFA-8907-473C-A53B-C25B51FBE854}"/>
                  </a:ext>
                </a:extLst>
              </p:cNvPr>
              <p:cNvSpPr/>
              <p:nvPr/>
            </p:nvSpPr>
            <p:spPr>
              <a:xfrm>
                <a:off x="6106770" y="3059782"/>
                <a:ext cx="6001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B19BBFA-8907-473C-A53B-C25B51FBE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770" y="3059782"/>
                <a:ext cx="60016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09767AC-B3B9-43CF-B094-70D34FDA69D2}"/>
                  </a:ext>
                </a:extLst>
              </p:cNvPr>
              <p:cNvSpPr/>
              <p:nvPr/>
            </p:nvSpPr>
            <p:spPr>
              <a:xfrm>
                <a:off x="5506162" y="3490244"/>
                <a:ext cx="6521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09767AC-B3B9-43CF-B094-70D34FDA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62" y="3490244"/>
                <a:ext cx="65216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C5D3487-9D0B-4D3F-AD0B-DB80DE626E76}"/>
                  </a:ext>
                </a:extLst>
              </p:cNvPr>
              <p:cNvSpPr/>
              <p:nvPr/>
            </p:nvSpPr>
            <p:spPr>
              <a:xfrm>
                <a:off x="5518095" y="3062932"/>
                <a:ext cx="6521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C5D3487-9D0B-4D3F-AD0B-DB80DE626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95" y="3062932"/>
                <a:ext cx="65216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E4839F1-8686-4737-9196-19543285E7F5}"/>
              </a:ext>
            </a:extLst>
          </p:cNvPr>
          <p:cNvCxnSpPr>
            <a:cxnSpLocks/>
          </p:cNvCxnSpPr>
          <p:nvPr/>
        </p:nvCxnSpPr>
        <p:spPr>
          <a:xfrm flipH="1">
            <a:off x="5645046" y="3062932"/>
            <a:ext cx="406965" cy="0"/>
          </a:xfrm>
          <a:prstGeom prst="straightConnector1">
            <a:avLst/>
          </a:prstGeom>
          <a:ln w="1270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10BB256-193E-4FB7-90BF-4C5FF35F3B5B}"/>
                  </a:ext>
                </a:extLst>
              </p:cNvPr>
              <p:cNvSpPr/>
              <p:nvPr/>
            </p:nvSpPr>
            <p:spPr>
              <a:xfrm>
                <a:off x="6029756" y="3443245"/>
                <a:ext cx="79438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r>
                        <a:rPr kumimoji="0" lang="en-US" altLang="zh-CN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𝒐𝑭</m:t>
                      </m:r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10BB256-193E-4FB7-90BF-4C5FF35F3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56" y="3443245"/>
                <a:ext cx="79438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D26826B-B34F-4811-89D6-93D072DB07C7}"/>
              </a:ext>
            </a:extLst>
          </p:cNvPr>
          <p:cNvCxnSpPr>
            <a:cxnSpLocks/>
          </p:cNvCxnSpPr>
          <p:nvPr/>
        </p:nvCxnSpPr>
        <p:spPr>
          <a:xfrm flipH="1">
            <a:off x="6192587" y="3059782"/>
            <a:ext cx="381215" cy="5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9A96E93-008A-4B2F-84D1-B1AE01112162}"/>
              </a:ext>
            </a:extLst>
          </p:cNvPr>
          <p:cNvCxnSpPr>
            <a:cxnSpLocks/>
          </p:cNvCxnSpPr>
          <p:nvPr/>
        </p:nvCxnSpPr>
        <p:spPr>
          <a:xfrm flipH="1">
            <a:off x="5640987" y="3494984"/>
            <a:ext cx="392773" cy="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  <a:endCxn id="42" idx="0"/>
          </p:cNvCxnSpPr>
          <p:nvPr/>
        </p:nvCxnSpPr>
        <p:spPr>
          <a:xfrm flipV="1">
            <a:off x="3644579" y="2920154"/>
            <a:ext cx="68350" cy="439078"/>
          </a:xfrm>
          <a:prstGeom prst="straightConnector1">
            <a:avLst/>
          </a:prstGeom>
          <a:ln w="9525">
            <a:prstDash val="sysDash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7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2585671" y="1418508"/>
            <a:ext cx="4109989" cy="3881853"/>
          </a:xfrm>
          <a:prstGeom prst="arc">
            <a:avLst>
              <a:gd name="adj1" fmla="val 7908812"/>
              <a:gd name="adj2" fmla="val 14180129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1129683" y="3355551"/>
            <a:ext cx="3901876" cy="0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/>
              <p:nvPr/>
            </p:nvSpPr>
            <p:spPr>
              <a:xfrm>
                <a:off x="927701" y="2787295"/>
                <a:ext cx="1174668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=4/3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01" y="2787295"/>
                <a:ext cx="1174668" cy="579133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2312737" y="1584748"/>
            <a:ext cx="1684795" cy="3275988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/>
              <p:nvPr/>
            </p:nvSpPr>
            <p:spPr>
              <a:xfrm>
                <a:off x="1360815" y="1478939"/>
                <a:ext cx="10014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15" y="1478939"/>
                <a:ext cx="100142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3010353" y="1478939"/>
                <a:ext cx="5636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353" y="1478939"/>
                <a:ext cx="56368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/>
              <p:nvPr/>
            </p:nvSpPr>
            <p:spPr>
              <a:xfrm>
                <a:off x="3578565" y="3318786"/>
                <a:ext cx="4352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565" y="3318786"/>
                <a:ext cx="43524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</p:cNvCxnSpPr>
          <p:nvPr/>
        </p:nvCxnSpPr>
        <p:spPr>
          <a:xfrm flipH="1" flipV="1">
            <a:off x="2668329" y="2860512"/>
            <a:ext cx="552743" cy="49892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2587964" y="1415470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12AAB0C-3F0F-44D8-9D0D-760B404FD1EB}"/>
              </a:ext>
            </a:extLst>
          </p:cNvPr>
          <p:cNvCxnSpPr>
            <a:cxnSpLocks/>
          </p:cNvCxnSpPr>
          <p:nvPr/>
        </p:nvCxnSpPr>
        <p:spPr>
          <a:xfrm flipV="1">
            <a:off x="2520193" y="1545053"/>
            <a:ext cx="1527173" cy="3323741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/>
              <p:nvPr/>
            </p:nvSpPr>
            <p:spPr>
              <a:xfrm>
                <a:off x="3955516" y="1209733"/>
                <a:ext cx="10014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516" y="1209733"/>
                <a:ext cx="1001428" cy="584775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/>
              <p:nvPr/>
            </p:nvSpPr>
            <p:spPr>
              <a:xfrm>
                <a:off x="4439672" y="2736148"/>
                <a:ext cx="1123634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72" y="2736148"/>
                <a:ext cx="1123634" cy="5791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/>
              <p:nvPr/>
            </p:nvSpPr>
            <p:spPr>
              <a:xfrm>
                <a:off x="1509281" y="4447504"/>
                <a:ext cx="10014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281" y="4447504"/>
                <a:ext cx="1001428" cy="584775"/>
              </a:xfrm>
              <a:prstGeom prst="rect">
                <a:avLst/>
              </a:prstGeom>
              <a:blipFill>
                <a:blip r:embed="rId8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/>
              <p:nvPr/>
            </p:nvSpPr>
            <p:spPr>
              <a:xfrm>
                <a:off x="3904760" y="4402688"/>
                <a:ext cx="10014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760" y="4402688"/>
                <a:ext cx="100142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/>
              <p:nvPr/>
            </p:nvSpPr>
            <p:spPr>
              <a:xfrm>
                <a:off x="2589954" y="2999686"/>
                <a:ext cx="4352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954" y="2999686"/>
                <a:ext cx="43524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 flipH="1" flipV="1">
            <a:off x="3210986" y="3355551"/>
            <a:ext cx="1430611" cy="550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/>
              <p:nvPr/>
            </p:nvSpPr>
            <p:spPr>
              <a:xfrm>
                <a:off x="2379426" y="3321082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26" y="3321082"/>
                <a:ext cx="205184" cy="246221"/>
              </a:xfrm>
              <a:prstGeom prst="rect">
                <a:avLst/>
              </a:prstGeom>
              <a:blipFill>
                <a:blip r:embed="rId11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/>
              <p:nvPr/>
            </p:nvSpPr>
            <p:spPr>
              <a:xfrm>
                <a:off x="3453921" y="4051289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921" y="4051289"/>
                <a:ext cx="192360" cy="246221"/>
              </a:xfrm>
              <a:prstGeom prst="rect">
                <a:avLst/>
              </a:prstGeom>
              <a:blipFill>
                <a:blip r:embed="rId12"/>
                <a:stretch>
                  <a:fillRect l="-22581" r="-22581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/>
              <p:nvPr/>
            </p:nvSpPr>
            <p:spPr>
              <a:xfrm>
                <a:off x="3583918" y="2499705"/>
                <a:ext cx="1843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918" y="2499705"/>
                <a:ext cx="184346" cy="246221"/>
              </a:xfrm>
              <a:prstGeom prst="rect">
                <a:avLst/>
              </a:prstGeom>
              <a:blipFill>
                <a:blip r:embed="rId13"/>
                <a:stretch>
                  <a:fillRect l="-23333" r="-23333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4576839" y="3354970"/>
                <a:ext cx="206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839" y="3354970"/>
                <a:ext cx="206788" cy="246221"/>
              </a:xfrm>
              <a:prstGeom prst="rect">
                <a:avLst/>
              </a:prstGeom>
              <a:blipFill>
                <a:blip r:embed="rId14"/>
                <a:stretch>
                  <a:fillRect l="-20588" r="-1764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弧形 47">
            <a:extLst>
              <a:ext uri="{FF2B5EF4-FFF2-40B4-BE49-F238E27FC236}">
                <a16:creationId xmlns:a16="http://schemas.microsoft.com/office/drawing/2014/main" id="{E0D276F0-0F6E-4E5F-9070-181059649CA9}"/>
              </a:ext>
            </a:extLst>
          </p:cNvPr>
          <p:cNvSpPr/>
          <p:nvPr/>
        </p:nvSpPr>
        <p:spPr>
          <a:xfrm rot="6837278">
            <a:off x="611041" y="2613638"/>
            <a:ext cx="4109989" cy="3881853"/>
          </a:xfrm>
          <a:prstGeom prst="arc">
            <a:avLst>
              <a:gd name="adj1" fmla="val 7908812"/>
              <a:gd name="adj2" fmla="val 14572640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9D9A8AA-10FC-4B47-959B-C994709FC4E8}"/>
              </a:ext>
            </a:extLst>
          </p:cNvPr>
          <p:cNvSpPr/>
          <p:nvPr/>
        </p:nvSpPr>
        <p:spPr>
          <a:xfrm rot="7207335">
            <a:off x="587692" y="2603927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4242AF63-B63B-4E93-8BD7-193BD166CBC2}"/>
              </a:ext>
            </a:extLst>
          </p:cNvPr>
          <p:cNvSpPr/>
          <p:nvPr/>
        </p:nvSpPr>
        <p:spPr>
          <a:xfrm rot="14208324">
            <a:off x="522705" y="288981"/>
            <a:ext cx="4109989" cy="3881853"/>
          </a:xfrm>
          <a:prstGeom prst="arc">
            <a:avLst>
              <a:gd name="adj1" fmla="val 6761252"/>
              <a:gd name="adj2" fmla="val 14180129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CD756E98-B51D-417F-8334-79B088891CBB}"/>
              </a:ext>
            </a:extLst>
          </p:cNvPr>
          <p:cNvSpPr/>
          <p:nvPr/>
        </p:nvSpPr>
        <p:spPr>
          <a:xfrm rot="14397217">
            <a:off x="543591" y="283007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3D89DA6-2306-4180-BD73-6CAC376EDFDF}"/>
              </a:ext>
            </a:extLst>
          </p:cNvPr>
          <p:cNvCxnSpPr>
            <a:cxnSpLocks/>
          </p:cNvCxnSpPr>
          <p:nvPr/>
        </p:nvCxnSpPr>
        <p:spPr>
          <a:xfrm>
            <a:off x="2477048" y="1912699"/>
            <a:ext cx="753115" cy="144631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FED791D-33E0-4DC0-850F-41F7EAA4BCA0}"/>
              </a:ext>
            </a:extLst>
          </p:cNvPr>
          <p:cNvCxnSpPr>
            <a:cxnSpLocks/>
          </p:cNvCxnSpPr>
          <p:nvPr/>
        </p:nvCxnSpPr>
        <p:spPr>
          <a:xfrm flipV="1">
            <a:off x="2652162" y="3362056"/>
            <a:ext cx="556901" cy="122872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381B1874-7BEC-49C6-8D8B-5500AF6E0179}"/>
              </a:ext>
            </a:extLst>
          </p:cNvPr>
          <p:cNvSpPr/>
          <p:nvPr/>
        </p:nvSpPr>
        <p:spPr>
          <a:xfrm>
            <a:off x="5975818" y="2782923"/>
            <a:ext cx="1051275" cy="10512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5FBE1547-F57C-4532-9B99-39CEBC2D45C5}"/>
              </a:ext>
            </a:extLst>
          </p:cNvPr>
          <p:cNvCxnSpPr>
            <a:cxnSpLocks/>
          </p:cNvCxnSpPr>
          <p:nvPr/>
        </p:nvCxnSpPr>
        <p:spPr>
          <a:xfrm>
            <a:off x="6501455" y="3324383"/>
            <a:ext cx="1033278" cy="5211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065268B-8B12-4A22-9CF8-EC95C429B4DF}"/>
                  </a:ext>
                </a:extLst>
              </p:cNvPr>
              <p:cNvSpPr/>
              <p:nvPr/>
            </p:nvSpPr>
            <p:spPr>
              <a:xfrm>
                <a:off x="6674991" y="3682806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065268B-8B12-4A22-9CF8-EC95C429B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991" y="3682806"/>
                <a:ext cx="73917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EF36126-AED7-4AD0-B408-4DA4F842C70D}"/>
              </a:ext>
            </a:extLst>
          </p:cNvPr>
          <p:cNvCxnSpPr>
            <a:cxnSpLocks/>
          </p:cNvCxnSpPr>
          <p:nvPr/>
        </p:nvCxnSpPr>
        <p:spPr>
          <a:xfrm flipH="1" flipV="1">
            <a:off x="7065414" y="3357744"/>
            <a:ext cx="469319" cy="47645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09EECF3-E175-401B-BD2F-755A514AB5CA}"/>
                  </a:ext>
                </a:extLst>
              </p:cNvPr>
              <p:cNvSpPr/>
              <p:nvPr/>
            </p:nvSpPr>
            <p:spPr>
              <a:xfrm>
                <a:off x="6520609" y="2987460"/>
                <a:ext cx="4817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09EECF3-E175-401B-BD2F-755A514AB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609" y="2987460"/>
                <a:ext cx="481735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1D9DA28-7688-4F55-A3D8-AEA596A6D755}"/>
                  </a:ext>
                </a:extLst>
              </p:cNvPr>
              <p:cNvSpPr/>
              <p:nvPr/>
            </p:nvSpPr>
            <p:spPr>
              <a:xfrm>
                <a:off x="7237461" y="3272950"/>
                <a:ext cx="6615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e>
                            <m:sup>
                              <m:r>
                                <a:rPr kumimoji="0" lang="en-US" altLang="zh-CN" sz="16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</m:sup>
                          </m:s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1D9DA28-7688-4F55-A3D8-AEA596A6D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461" y="3272950"/>
                <a:ext cx="661591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B57D900-5CB2-4188-8DA6-9DE39853CEED}"/>
              </a:ext>
            </a:extLst>
          </p:cNvPr>
          <p:cNvCxnSpPr>
            <a:cxnSpLocks/>
          </p:cNvCxnSpPr>
          <p:nvPr/>
        </p:nvCxnSpPr>
        <p:spPr>
          <a:xfrm>
            <a:off x="6531376" y="3304081"/>
            <a:ext cx="534038" cy="658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加号 110">
            <a:extLst>
              <a:ext uri="{FF2B5EF4-FFF2-40B4-BE49-F238E27FC236}">
                <a16:creationId xmlns:a16="http://schemas.microsoft.com/office/drawing/2014/main" id="{509FAD2D-B63A-4147-A2A7-4C5E49486E06}"/>
              </a:ext>
            </a:extLst>
          </p:cNvPr>
          <p:cNvSpPr/>
          <p:nvPr/>
        </p:nvSpPr>
        <p:spPr>
          <a:xfrm>
            <a:off x="5437048" y="3206923"/>
            <a:ext cx="434898" cy="450417"/>
          </a:xfrm>
          <a:prstGeom prst="mathPlus">
            <a:avLst>
              <a:gd name="adj1" fmla="val 1422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箭头: 右 111">
            <a:extLst>
              <a:ext uri="{FF2B5EF4-FFF2-40B4-BE49-F238E27FC236}">
                <a16:creationId xmlns:a16="http://schemas.microsoft.com/office/drawing/2014/main" id="{0393C943-9D61-4A08-A95C-5A83E9FCBCA2}"/>
              </a:ext>
            </a:extLst>
          </p:cNvPr>
          <p:cNvSpPr/>
          <p:nvPr/>
        </p:nvSpPr>
        <p:spPr>
          <a:xfrm rot="5400000">
            <a:off x="5424178" y="4910194"/>
            <a:ext cx="450417" cy="367617"/>
          </a:xfrm>
          <a:prstGeom prst="rightArrow">
            <a:avLst>
              <a:gd name="adj1" fmla="val 40245"/>
              <a:gd name="adj2" fmla="val 3844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9232EE5C-9AB4-471D-A41E-118701EBBB05}"/>
              </a:ext>
            </a:extLst>
          </p:cNvPr>
          <p:cNvSpPr/>
          <p:nvPr/>
        </p:nvSpPr>
        <p:spPr>
          <a:xfrm>
            <a:off x="5861484" y="2157506"/>
            <a:ext cx="1973886" cy="24189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CD6B4D45-C105-4569-A66F-4FA173720B31}"/>
              </a:ext>
            </a:extLst>
          </p:cNvPr>
          <p:cNvSpPr/>
          <p:nvPr/>
        </p:nvSpPr>
        <p:spPr>
          <a:xfrm>
            <a:off x="1027953" y="1209733"/>
            <a:ext cx="4399804" cy="38225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7338AE67-7CC9-4C43-BCE7-8EA3F98D4727}"/>
                  </a:ext>
                </a:extLst>
              </p:cNvPr>
              <p:cNvSpPr txBox="1"/>
              <p:nvPr/>
            </p:nvSpPr>
            <p:spPr>
              <a:xfrm>
                <a:off x="6324435" y="314983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7338AE67-7CC9-4C43-BCE7-8EA3F98D4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435" y="3149839"/>
                <a:ext cx="174727" cy="246221"/>
              </a:xfrm>
              <a:prstGeom prst="rect">
                <a:avLst/>
              </a:prstGeom>
              <a:blipFill>
                <a:blip r:embed="rId18"/>
                <a:stretch>
                  <a:fillRect l="-10345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66573419-4E6E-4920-B1A8-68DAD033F609}"/>
              </a:ext>
            </a:extLst>
          </p:cNvPr>
          <p:cNvSpPr/>
          <p:nvPr/>
        </p:nvSpPr>
        <p:spPr>
          <a:xfrm>
            <a:off x="4609714" y="333211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250BC4A-70D7-4AEB-AB76-07CC387FB969}"/>
              </a:ext>
            </a:extLst>
          </p:cNvPr>
          <p:cNvSpPr/>
          <p:nvPr/>
        </p:nvSpPr>
        <p:spPr>
          <a:xfrm>
            <a:off x="2447688" y="18769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4CC2871-B08A-46BF-AFAD-1FAEADAE0525}"/>
              </a:ext>
            </a:extLst>
          </p:cNvPr>
          <p:cNvSpPr/>
          <p:nvPr/>
        </p:nvSpPr>
        <p:spPr>
          <a:xfrm>
            <a:off x="2631879" y="455900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CF6B453-6AF1-460F-9C9B-295F6C8269C9}"/>
              </a:ext>
            </a:extLst>
          </p:cNvPr>
          <p:cNvSpPr/>
          <p:nvPr/>
        </p:nvSpPr>
        <p:spPr>
          <a:xfrm>
            <a:off x="6475778" y="32857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36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id="{E2919C6C-01E6-4DF7-8260-359DB84084D9}"/>
              </a:ext>
            </a:extLst>
          </p:cNvPr>
          <p:cNvSpPr/>
          <p:nvPr/>
        </p:nvSpPr>
        <p:spPr>
          <a:xfrm>
            <a:off x="5611257" y="3508195"/>
            <a:ext cx="1714542" cy="10583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CBB179C-3F25-4941-955F-3909F71C0990}"/>
              </a:ext>
            </a:extLst>
          </p:cNvPr>
          <p:cNvSpPr/>
          <p:nvPr/>
        </p:nvSpPr>
        <p:spPr>
          <a:xfrm>
            <a:off x="2404326" y="2310624"/>
            <a:ext cx="890283" cy="8773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3225153" y="1430460"/>
            <a:ext cx="4109989" cy="3881853"/>
          </a:xfrm>
          <a:prstGeom prst="arc">
            <a:avLst>
              <a:gd name="adj1" fmla="val 7908812"/>
              <a:gd name="adj2" fmla="val 14180129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</p:cNvCxnSpPr>
          <p:nvPr/>
        </p:nvCxnSpPr>
        <p:spPr>
          <a:xfrm flipH="1" flipV="1">
            <a:off x="2861388" y="2792963"/>
            <a:ext cx="989080" cy="581876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1769165" y="3367503"/>
            <a:ext cx="3901876" cy="0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/>
              <p:nvPr/>
            </p:nvSpPr>
            <p:spPr>
              <a:xfrm>
                <a:off x="1102757" y="3384896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=4/3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57" y="3384896"/>
                <a:ext cx="1735411" cy="338554"/>
              </a:xfrm>
              <a:prstGeom prst="rect">
                <a:avLst/>
              </a:prstGeom>
              <a:blipFill>
                <a:blip r:embed="rId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2952219" y="1596700"/>
            <a:ext cx="1684795" cy="3275988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/>
              <p:nvPr/>
            </p:nvSpPr>
            <p:spPr>
              <a:xfrm>
                <a:off x="1512685" y="1496872"/>
                <a:ext cx="14067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685" y="1496872"/>
                <a:ext cx="1406795" cy="338554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6D06A32-E683-4952-8FFF-C89CFCD381F6}"/>
                  </a:ext>
                </a:extLst>
              </p:cNvPr>
              <p:cNvSpPr/>
              <p:nvPr/>
            </p:nvSpPr>
            <p:spPr>
              <a:xfrm>
                <a:off x="5735823" y="4167078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6D06A32-E683-4952-8FFF-C89CFCD38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3" y="4167078"/>
                <a:ext cx="73917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3307811" y="1557004"/>
                <a:ext cx="9395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11" y="1557004"/>
                <a:ext cx="93955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/>
              <p:nvPr/>
            </p:nvSpPr>
            <p:spPr>
              <a:xfrm>
                <a:off x="6532263" y="4170058"/>
                <a:ext cx="807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65A5DE6-E863-4633-8406-581A69F8D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63" y="4170058"/>
                <a:ext cx="80746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</p:cNvCxnSpPr>
          <p:nvPr/>
        </p:nvCxnSpPr>
        <p:spPr>
          <a:xfrm flipH="1" flipV="1">
            <a:off x="3307811" y="2872464"/>
            <a:ext cx="552743" cy="49892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E40DEAA-A3D7-4406-8470-38EC1590B6B2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2849468" y="2775113"/>
            <a:ext cx="2430680" cy="596274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698F34A-9C34-4DBC-A0EB-DE5B1568A0FC}"/>
              </a:ext>
            </a:extLst>
          </p:cNvPr>
          <p:cNvCxnSpPr>
            <a:cxnSpLocks/>
          </p:cNvCxnSpPr>
          <p:nvPr/>
        </p:nvCxnSpPr>
        <p:spPr>
          <a:xfrm>
            <a:off x="2862021" y="2775113"/>
            <a:ext cx="434845" cy="9949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227446" y="1427422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12AAB0C-3F0F-44D8-9D0D-760B404FD1EB}"/>
              </a:ext>
            </a:extLst>
          </p:cNvPr>
          <p:cNvCxnSpPr>
            <a:cxnSpLocks/>
          </p:cNvCxnSpPr>
          <p:nvPr/>
        </p:nvCxnSpPr>
        <p:spPr>
          <a:xfrm flipV="1">
            <a:off x="3159675" y="1557005"/>
            <a:ext cx="1527173" cy="3323741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/>
              <p:nvPr/>
            </p:nvSpPr>
            <p:spPr>
              <a:xfrm>
                <a:off x="4660371" y="1477648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71" y="1477648"/>
                <a:ext cx="1735411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/>
              <p:nvPr/>
            </p:nvSpPr>
            <p:spPr>
              <a:xfrm>
                <a:off x="5311352" y="3007204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352" y="3007204"/>
                <a:ext cx="1735411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/>
              <p:nvPr/>
            </p:nvSpPr>
            <p:spPr>
              <a:xfrm>
                <a:off x="1451442" y="4568035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442" y="4568035"/>
                <a:ext cx="1735411" cy="338554"/>
              </a:xfrm>
              <a:prstGeom prst="rect">
                <a:avLst/>
              </a:prstGeom>
              <a:blipFill>
                <a:blip r:embed="rId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/>
              <p:nvPr/>
            </p:nvSpPr>
            <p:spPr>
              <a:xfrm>
                <a:off x="4594998" y="4584626"/>
                <a:ext cx="15206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998" y="4584626"/>
                <a:ext cx="1520609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/>
              <p:nvPr/>
            </p:nvSpPr>
            <p:spPr>
              <a:xfrm>
                <a:off x="5751550" y="3677394"/>
                <a:ext cx="807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770F6BD-5B13-4DE3-B5A2-076503684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50" y="3677394"/>
                <a:ext cx="80746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6F14B0B-F93F-4716-B5F5-C3E830DD9C7A}"/>
              </a:ext>
            </a:extLst>
          </p:cNvPr>
          <p:cNvCxnSpPr>
            <a:cxnSpLocks/>
          </p:cNvCxnSpPr>
          <p:nvPr/>
        </p:nvCxnSpPr>
        <p:spPr>
          <a:xfrm flipH="1">
            <a:off x="5878501" y="3677394"/>
            <a:ext cx="450770" cy="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0EE571-D223-4101-90E4-E6766253A3AC}"/>
                  </a:ext>
                </a:extLst>
              </p:cNvPr>
              <p:cNvSpPr/>
              <p:nvPr/>
            </p:nvSpPr>
            <p:spPr>
              <a:xfrm>
                <a:off x="6690103" y="3669681"/>
                <a:ext cx="4817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50EE571-D223-4101-90E4-E6766253A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03" y="3669681"/>
                <a:ext cx="481734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46A38B5D-30DC-41B0-A90B-2A7DE73478C8}"/>
              </a:ext>
            </a:extLst>
          </p:cNvPr>
          <p:cNvCxnSpPr>
            <a:cxnSpLocks/>
          </p:cNvCxnSpPr>
          <p:nvPr/>
        </p:nvCxnSpPr>
        <p:spPr>
          <a:xfrm flipH="1">
            <a:off x="6681017" y="3676862"/>
            <a:ext cx="399619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B8BBD4A1-DAD5-4807-A60A-69603B3E3E6A}"/>
              </a:ext>
            </a:extLst>
          </p:cNvPr>
          <p:cNvCxnSpPr>
            <a:cxnSpLocks/>
          </p:cNvCxnSpPr>
          <p:nvPr/>
        </p:nvCxnSpPr>
        <p:spPr>
          <a:xfrm flipH="1">
            <a:off x="5821640" y="4172297"/>
            <a:ext cx="4652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 flipH="1" flipV="1">
            <a:off x="3850468" y="3367503"/>
            <a:ext cx="1430611" cy="550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E8AB963F-4AF2-4B8D-B0E3-A1510E7D7CFB}"/>
              </a:ext>
            </a:extLst>
          </p:cNvPr>
          <p:cNvCxnSpPr>
            <a:cxnSpLocks/>
          </p:cNvCxnSpPr>
          <p:nvPr/>
        </p:nvCxnSpPr>
        <p:spPr>
          <a:xfrm flipH="1" flipV="1">
            <a:off x="6667088" y="4174798"/>
            <a:ext cx="451254" cy="718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/>
              <p:nvPr/>
            </p:nvSpPr>
            <p:spPr>
              <a:xfrm>
                <a:off x="3018908" y="3333034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626332FF-9F71-4783-82DD-60F3F6A34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908" y="3333034"/>
                <a:ext cx="205184" cy="246221"/>
              </a:xfrm>
              <a:prstGeom prst="rect">
                <a:avLst/>
              </a:prstGeom>
              <a:blipFill>
                <a:blip r:embed="rId13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/>
              <p:nvPr/>
            </p:nvSpPr>
            <p:spPr>
              <a:xfrm>
                <a:off x="4093403" y="4063241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C16AA57-9E03-4A91-9642-F7B9F894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403" y="4063241"/>
                <a:ext cx="192360" cy="246221"/>
              </a:xfrm>
              <a:prstGeom prst="rect">
                <a:avLst/>
              </a:prstGeom>
              <a:blipFill>
                <a:blip r:embed="rId14"/>
                <a:stretch>
                  <a:fillRect l="-18750" r="-21875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/>
              <p:nvPr/>
            </p:nvSpPr>
            <p:spPr>
              <a:xfrm>
                <a:off x="4223400" y="2511657"/>
                <a:ext cx="1843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6B5D2AC-94E2-48D0-8178-EFA883392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00" y="2511657"/>
                <a:ext cx="184346" cy="246221"/>
              </a:xfrm>
              <a:prstGeom prst="rect">
                <a:avLst/>
              </a:prstGeom>
              <a:blipFill>
                <a:blip r:embed="rId15"/>
                <a:stretch>
                  <a:fillRect l="-23333" r="-23333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5207958" y="3356123"/>
                <a:ext cx="206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58" y="3356123"/>
                <a:ext cx="206788" cy="246221"/>
              </a:xfrm>
              <a:prstGeom prst="rect">
                <a:avLst/>
              </a:prstGeom>
              <a:blipFill>
                <a:blip r:embed="rId16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3808C2D-D9AE-4953-993B-7890DDBD21A9}"/>
                  </a:ext>
                </a:extLst>
              </p:cNvPr>
              <p:cNvSpPr txBox="1"/>
              <p:nvPr/>
            </p:nvSpPr>
            <p:spPr>
              <a:xfrm>
                <a:off x="3349615" y="2637490"/>
                <a:ext cx="1715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3808C2D-D9AE-4953-993B-7890DDBD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15" y="2637490"/>
                <a:ext cx="171521" cy="246221"/>
              </a:xfrm>
              <a:prstGeom prst="rect">
                <a:avLst/>
              </a:prstGeom>
              <a:blipFill>
                <a:blip r:embed="rId17"/>
                <a:stretch>
                  <a:fillRect l="-34483" r="-37931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4C38F42-0BC6-41E3-AC3E-26F3AED82288}"/>
                  </a:ext>
                </a:extLst>
              </p:cNvPr>
              <p:cNvSpPr txBox="1"/>
              <p:nvPr/>
            </p:nvSpPr>
            <p:spPr>
              <a:xfrm>
                <a:off x="4877276" y="3398763"/>
                <a:ext cx="171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𝒇</m:t>
                    </m:r>
                  </m:oMath>
                </a14:m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’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4C38F42-0BC6-41E3-AC3E-26F3AED82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276" y="3398763"/>
                <a:ext cx="171522" cy="246221"/>
              </a:xfrm>
              <a:prstGeom prst="rect">
                <a:avLst/>
              </a:prstGeom>
              <a:blipFill>
                <a:blip r:embed="rId18"/>
                <a:stretch>
                  <a:fillRect l="-53571" t="-27500" r="-7142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/>
              <p:nvPr/>
            </p:nvSpPr>
            <p:spPr>
              <a:xfrm>
                <a:off x="2715151" y="2581963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151" y="2581963"/>
                <a:ext cx="174727" cy="246221"/>
              </a:xfrm>
              <a:prstGeom prst="rect">
                <a:avLst/>
              </a:prstGeom>
              <a:blipFill>
                <a:blip r:embed="rId19"/>
                <a:stretch>
                  <a:fillRect l="-10345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71B4EDBE-51F3-4C58-9474-0FF16EEA56FE}"/>
              </a:ext>
            </a:extLst>
          </p:cNvPr>
          <p:cNvSpPr/>
          <p:nvPr/>
        </p:nvSpPr>
        <p:spPr>
          <a:xfrm flipV="1">
            <a:off x="3408660" y="2499865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B161E8-9DF2-43E7-8F60-3CF8D4245DA8}"/>
              </a:ext>
            </a:extLst>
          </p:cNvPr>
          <p:cNvSpPr/>
          <p:nvPr/>
        </p:nvSpPr>
        <p:spPr>
          <a:xfrm>
            <a:off x="3101339" y="2243462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[17]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FF9D860-1CD8-463A-98F6-E19EA20B5C7B}"/>
              </a:ext>
            </a:extLst>
          </p:cNvPr>
          <p:cNvSpPr/>
          <p:nvPr/>
        </p:nvSpPr>
        <p:spPr>
          <a:xfrm>
            <a:off x="2864212" y="2936134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[23]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12C3270-9549-42E9-AF66-473B92B7DCD0}"/>
              </a:ext>
            </a:extLst>
          </p:cNvPr>
          <p:cNvSpPr/>
          <p:nvPr/>
        </p:nvSpPr>
        <p:spPr>
          <a:xfrm flipV="1">
            <a:off x="3237543" y="3000504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E06C870-5039-4A67-BBEF-67A59CDEB94B}"/>
              </a:ext>
            </a:extLst>
          </p:cNvPr>
          <p:cNvSpPr/>
          <p:nvPr/>
        </p:nvSpPr>
        <p:spPr>
          <a:xfrm flipV="1">
            <a:off x="3313973" y="2711910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A763FDF-66C9-40DB-A371-08FC00A25D6B}"/>
              </a:ext>
            </a:extLst>
          </p:cNvPr>
          <p:cNvSpPr/>
          <p:nvPr/>
        </p:nvSpPr>
        <p:spPr>
          <a:xfrm>
            <a:off x="2944884" y="2544840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[19]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201B1D9-8B1D-41D2-9B2E-2A5709B5AB0E}"/>
              </a:ext>
            </a:extLst>
          </p:cNvPr>
          <p:cNvSpPr/>
          <p:nvPr/>
        </p:nvSpPr>
        <p:spPr>
          <a:xfrm flipV="1">
            <a:off x="3274853" y="2838455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8" name="弧形 47">
            <a:extLst>
              <a:ext uri="{FF2B5EF4-FFF2-40B4-BE49-F238E27FC236}">
                <a16:creationId xmlns:a16="http://schemas.microsoft.com/office/drawing/2014/main" id="{E0D276F0-0F6E-4E5F-9070-181059649CA9}"/>
              </a:ext>
            </a:extLst>
          </p:cNvPr>
          <p:cNvSpPr/>
          <p:nvPr/>
        </p:nvSpPr>
        <p:spPr>
          <a:xfrm rot="6837278">
            <a:off x="1250523" y="2625590"/>
            <a:ext cx="4109989" cy="3881853"/>
          </a:xfrm>
          <a:prstGeom prst="arc">
            <a:avLst>
              <a:gd name="adj1" fmla="val 7908812"/>
              <a:gd name="adj2" fmla="val 14908342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9D9A8AA-10FC-4B47-959B-C994709FC4E8}"/>
              </a:ext>
            </a:extLst>
          </p:cNvPr>
          <p:cNvSpPr/>
          <p:nvPr/>
        </p:nvSpPr>
        <p:spPr>
          <a:xfrm rot="7207335">
            <a:off x="1227174" y="2615879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4242AF63-B63B-4E93-8BD7-193BD166CBC2}"/>
              </a:ext>
            </a:extLst>
          </p:cNvPr>
          <p:cNvSpPr/>
          <p:nvPr/>
        </p:nvSpPr>
        <p:spPr>
          <a:xfrm rot="14208324">
            <a:off x="1162187" y="300933"/>
            <a:ext cx="4109989" cy="3881853"/>
          </a:xfrm>
          <a:prstGeom prst="arc">
            <a:avLst>
              <a:gd name="adj1" fmla="val 6895008"/>
              <a:gd name="adj2" fmla="val 14180129"/>
            </a:avLst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CD756E98-B51D-417F-8334-79B088891CBB}"/>
              </a:ext>
            </a:extLst>
          </p:cNvPr>
          <p:cNvSpPr/>
          <p:nvPr/>
        </p:nvSpPr>
        <p:spPr>
          <a:xfrm rot="14397217">
            <a:off x="1183073" y="294959"/>
            <a:ext cx="4109989" cy="3881853"/>
          </a:xfrm>
          <a:prstGeom prst="arc">
            <a:avLst>
              <a:gd name="adj1" fmla="val 9255924"/>
              <a:gd name="adj2" fmla="val 12259976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57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3132365" y="1352520"/>
            <a:ext cx="4109989" cy="3881853"/>
          </a:xfrm>
          <a:prstGeom prst="arc">
            <a:avLst>
              <a:gd name="adj1" fmla="val 7968188"/>
              <a:gd name="adj2" fmla="val 13950666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128759" y="1349482"/>
            <a:ext cx="4109989" cy="3881853"/>
          </a:xfrm>
          <a:prstGeom prst="arc">
            <a:avLst>
              <a:gd name="adj1" fmla="val 9472896"/>
              <a:gd name="adj2" fmla="val 11962680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 flipH="1">
            <a:off x="1919717" y="3289766"/>
            <a:ext cx="3901876" cy="0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/>
              <p:nvPr/>
            </p:nvSpPr>
            <p:spPr>
              <a:xfrm>
                <a:off x="1127386" y="3284186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=4/3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7BE097-B5E3-4289-A961-B44B7745A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86" y="3284186"/>
                <a:ext cx="1735411" cy="338554"/>
              </a:xfrm>
              <a:prstGeom prst="rect">
                <a:avLst/>
              </a:prstGeom>
              <a:blipFill>
                <a:blip r:embed="rId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/>
              <p:nvPr/>
            </p:nvSpPr>
            <p:spPr>
              <a:xfrm>
                <a:off x="1506880" y="1430517"/>
                <a:ext cx="14067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F1AB26-39EB-4ED7-8138-1F4E3C9CE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80" y="1430517"/>
                <a:ext cx="1406795" cy="338554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/>
              <p:nvPr/>
            </p:nvSpPr>
            <p:spPr>
              <a:xfrm>
                <a:off x="3271739" y="1479429"/>
                <a:ext cx="9395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50204F3-1809-48B0-958D-65D8F047E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39" y="1479429"/>
                <a:ext cx="93955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12AAB0C-3F0F-44D8-9D0D-760B404FD1EB}"/>
              </a:ext>
            </a:extLst>
          </p:cNvPr>
          <p:cNvCxnSpPr>
            <a:cxnSpLocks/>
          </p:cNvCxnSpPr>
          <p:nvPr/>
        </p:nvCxnSpPr>
        <p:spPr>
          <a:xfrm flipV="1">
            <a:off x="3084293" y="1581636"/>
            <a:ext cx="1581815" cy="3211493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/>
              <p:nvPr/>
            </p:nvSpPr>
            <p:spPr>
              <a:xfrm>
                <a:off x="4601687" y="1409738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130CADF-8646-480A-BE79-744A650E0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687" y="1409738"/>
                <a:ext cx="1735411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/>
              <p:nvPr/>
            </p:nvSpPr>
            <p:spPr>
              <a:xfrm>
                <a:off x="5228747" y="2897969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BA0E8BB-4B4E-4B2C-9532-856D28513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47" y="2897969"/>
                <a:ext cx="1735411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/>
              <p:nvPr/>
            </p:nvSpPr>
            <p:spPr>
              <a:xfrm>
                <a:off x="1412346" y="4422540"/>
                <a:ext cx="173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=5/3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E914D8A-D7F7-436E-B8C3-7934298A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346" y="4422540"/>
                <a:ext cx="1735411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/>
              <p:nvPr/>
            </p:nvSpPr>
            <p:spPr>
              <a:xfrm>
                <a:off x="4669095" y="4440795"/>
                <a:ext cx="15206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F2CDD03D-432C-4297-B8A2-ADA257CC9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95" y="4440795"/>
                <a:ext cx="1520609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3804614" y="3289767"/>
            <a:ext cx="1382746" cy="368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5104135" y="3272566"/>
                <a:ext cx="2067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35" y="3272566"/>
                <a:ext cx="206787" cy="246221"/>
              </a:xfrm>
              <a:prstGeom prst="rect">
                <a:avLst/>
              </a:prstGeom>
              <a:blipFill>
                <a:blip r:embed="rId9"/>
                <a:stretch>
                  <a:fillRect l="-17647" r="-2058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弧形 64">
            <a:extLst>
              <a:ext uri="{FF2B5EF4-FFF2-40B4-BE49-F238E27FC236}">
                <a16:creationId xmlns:a16="http://schemas.microsoft.com/office/drawing/2014/main" id="{CD756E98-B51D-417F-8334-79B088891CBB}"/>
              </a:ext>
            </a:extLst>
          </p:cNvPr>
          <p:cNvSpPr/>
          <p:nvPr/>
        </p:nvSpPr>
        <p:spPr>
          <a:xfrm rot="14397217">
            <a:off x="1096885" y="217274"/>
            <a:ext cx="4109989" cy="3881853"/>
          </a:xfrm>
          <a:prstGeom prst="arc">
            <a:avLst>
              <a:gd name="adj1" fmla="val 9537423"/>
              <a:gd name="adj2" fmla="val 11961614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9D9A8AA-10FC-4B47-959B-C994709FC4E8}"/>
              </a:ext>
            </a:extLst>
          </p:cNvPr>
          <p:cNvSpPr/>
          <p:nvPr/>
        </p:nvSpPr>
        <p:spPr>
          <a:xfrm rot="7207335">
            <a:off x="1134386" y="2537939"/>
            <a:ext cx="4109989" cy="3881853"/>
          </a:xfrm>
          <a:prstGeom prst="arc">
            <a:avLst>
              <a:gd name="adj1" fmla="val 9570886"/>
              <a:gd name="adj2" fmla="val 11935174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CBB179C-3F25-4941-955F-3909F71C0990}"/>
              </a:ext>
            </a:extLst>
          </p:cNvPr>
          <p:cNvSpPr/>
          <p:nvPr/>
        </p:nvSpPr>
        <p:spPr>
          <a:xfrm>
            <a:off x="2737621" y="2720380"/>
            <a:ext cx="658302" cy="65989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698F34A-9C34-4DBC-A0EB-DE5B1568A0FC}"/>
              </a:ext>
            </a:extLst>
          </p:cNvPr>
          <p:cNvCxnSpPr>
            <a:cxnSpLocks/>
          </p:cNvCxnSpPr>
          <p:nvPr/>
        </p:nvCxnSpPr>
        <p:spPr>
          <a:xfrm>
            <a:off x="3053155" y="3076515"/>
            <a:ext cx="229077" cy="49497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弧形 9">
            <a:extLst>
              <a:ext uri="{FF2B5EF4-FFF2-40B4-BE49-F238E27FC236}">
                <a16:creationId xmlns:a16="http://schemas.microsoft.com/office/drawing/2014/main" id="{056FFDC7-D99F-4896-8277-A262EEBA81EC}"/>
              </a:ext>
            </a:extLst>
          </p:cNvPr>
          <p:cNvSpPr/>
          <p:nvPr/>
        </p:nvSpPr>
        <p:spPr>
          <a:xfrm rot="3231926">
            <a:off x="2749575" y="2721678"/>
            <a:ext cx="653827" cy="653827"/>
          </a:xfrm>
          <a:prstGeom prst="arc">
            <a:avLst>
              <a:gd name="adj1" fmla="val 14388669"/>
              <a:gd name="adj2" fmla="val 1471141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2858015" y="1623628"/>
            <a:ext cx="1887303" cy="3169501"/>
          </a:xfrm>
          <a:prstGeom prst="straightConnector1">
            <a:avLst/>
          </a:prstGeom>
          <a:ln w="12700">
            <a:prstDash val="sysDot"/>
            <a:headEnd type="arrow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</p:cNvCxnSpPr>
          <p:nvPr/>
        </p:nvCxnSpPr>
        <p:spPr>
          <a:xfrm>
            <a:off x="3032479" y="3065605"/>
            <a:ext cx="767898" cy="21013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</p:cNvCxnSpPr>
          <p:nvPr/>
        </p:nvCxnSpPr>
        <p:spPr>
          <a:xfrm flipH="1">
            <a:off x="3258109" y="3272699"/>
            <a:ext cx="564782" cy="298793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弧形 157">
            <a:extLst>
              <a:ext uri="{FF2B5EF4-FFF2-40B4-BE49-F238E27FC236}">
                <a16:creationId xmlns:a16="http://schemas.microsoft.com/office/drawing/2014/main" id="{0C0EB4EC-DCDE-4A86-9B98-A8239E59F7A3}"/>
              </a:ext>
            </a:extLst>
          </p:cNvPr>
          <p:cNvSpPr/>
          <p:nvPr/>
        </p:nvSpPr>
        <p:spPr>
          <a:xfrm rot="3231926">
            <a:off x="2926227" y="2408987"/>
            <a:ext cx="1814605" cy="1814605"/>
          </a:xfrm>
          <a:prstGeom prst="arc">
            <a:avLst>
              <a:gd name="adj1" fmla="val 2377809"/>
              <a:gd name="adj2" fmla="val 2366083"/>
            </a:avLst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弧形 115">
            <a:extLst>
              <a:ext uri="{FF2B5EF4-FFF2-40B4-BE49-F238E27FC236}">
                <a16:creationId xmlns:a16="http://schemas.microsoft.com/office/drawing/2014/main" id="{21850AF9-2F3C-43C2-9F6D-49641AE4EDC6}"/>
              </a:ext>
            </a:extLst>
          </p:cNvPr>
          <p:cNvSpPr/>
          <p:nvPr/>
        </p:nvSpPr>
        <p:spPr>
          <a:xfrm rot="3231926">
            <a:off x="2927893" y="2410113"/>
            <a:ext cx="1814605" cy="1814605"/>
          </a:xfrm>
          <a:prstGeom prst="arc">
            <a:avLst>
              <a:gd name="adj1" fmla="val 17471751"/>
              <a:gd name="adj2" fmla="val 18919172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弧形 117">
            <a:extLst>
              <a:ext uri="{FF2B5EF4-FFF2-40B4-BE49-F238E27FC236}">
                <a16:creationId xmlns:a16="http://schemas.microsoft.com/office/drawing/2014/main" id="{AD02BD4A-C3E3-4050-96A1-DCB77FE552C3}"/>
              </a:ext>
            </a:extLst>
          </p:cNvPr>
          <p:cNvSpPr/>
          <p:nvPr/>
        </p:nvSpPr>
        <p:spPr>
          <a:xfrm rot="3231926">
            <a:off x="2921939" y="2404537"/>
            <a:ext cx="1814605" cy="1814605"/>
          </a:xfrm>
          <a:prstGeom prst="arc">
            <a:avLst>
              <a:gd name="adj1" fmla="val 3241376"/>
              <a:gd name="adj2" fmla="val 4431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9" name="弧形 118">
            <a:extLst>
              <a:ext uri="{FF2B5EF4-FFF2-40B4-BE49-F238E27FC236}">
                <a16:creationId xmlns:a16="http://schemas.microsoft.com/office/drawing/2014/main" id="{F78D0136-D1B9-4806-A6C0-79691EA91418}"/>
              </a:ext>
            </a:extLst>
          </p:cNvPr>
          <p:cNvSpPr/>
          <p:nvPr/>
        </p:nvSpPr>
        <p:spPr>
          <a:xfrm rot="3231926">
            <a:off x="2928289" y="2411148"/>
            <a:ext cx="1814605" cy="1814605"/>
          </a:xfrm>
          <a:prstGeom prst="arc">
            <a:avLst>
              <a:gd name="adj1" fmla="val 10558874"/>
              <a:gd name="adj2" fmla="val 11835986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/>
              <p:nvPr/>
            </p:nvSpPr>
            <p:spPr>
              <a:xfrm>
                <a:off x="2987111" y="2834486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5C85E841-66DA-4008-AF94-E5FC20C4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111" y="2834486"/>
                <a:ext cx="174727" cy="246221"/>
              </a:xfrm>
              <a:prstGeom prst="rect">
                <a:avLst/>
              </a:prstGeom>
              <a:blipFill>
                <a:blip r:embed="rId10"/>
                <a:stretch>
                  <a:fillRect l="-10345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926478F-437C-48BE-B3C5-5C8CFFE6EEEE}"/>
                  </a:ext>
                </a:extLst>
              </p:cNvPr>
              <p:cNvSpPr/>
              <p:nvPr/>
            </p:nvSpPr>
            <p:spPr>
              <a:xfrm>
                <a:off x="4373751" y="2363260"/>
                <a:ext cx="1060034" cy="343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C0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</m:acc>
                      <m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C000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≤</m:t>
                      </m:r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zh-CN" alt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C0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zh-CN" alt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C0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0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926478F-437C-48BE-B3C5-5C8CFFE6E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751" y="2363260"/>
                <a:ext cx="1060034" cy="343043"/>
              </a:xfrm>
              <a:prstGeom prst="rect">
                <a:avLst/>
              </a:prstGeom>
              <a:blipFill>
                <a:blip r:embed="rId11"/>
                <a:stretch>
                  <a:fillRect t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09748D1E-A93B-4DFB-AFCB-5A30492AE5AB}"/>
                  </a:ext>
                </a:extLst>
              </p:cNvPr>
              <p:cNvSpPr txBox="1"/>
              <p:nvPr/>
            </p:nvSpPr>
            <p:spPr>
              <a:xfrm>
                <a:off x="4197670" y="3609300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09748D1E-A93B-4DFB-AFCB-5A30492AE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670" y="3609300"/>
                <a:ext cx="192360" cy="246221"/>
              </a:xfrm>
              <a:prstGeom prst="rect">
                <a:avLst/>
              </a:prstGeom>
              <a:blipFill>
                <a:blip r:embed="rId20"/>
                <a:stretch>
                  <a:fillRect l="-22581" r="-22581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81B1D74D-36EE-440E-98F9-3763FDBE8773}"/>
                  </a:ext>
                </a:extLst>
              </p:cNvPr>
              <p:cNvSpPr txBox="1"/>
              <p:nvPr/>
            </p:nvSpPr>
            <p:spPr>
              <a:xfrm>
                <a:off x="3216227" y="3688339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81B1D74D-36EE-440E-98F9-3763FDBE8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227" y="3688339"/>
                <a:ext cx="205184" cy="246221"/>
              </a:xfrm>
              <a:prstGeom prst="rect">
                <a:avLst/>
              </a:prstGeom>
              <a:blipFill>
                <a:blip r:embed="rId21"/>
                <a:stretch>
                  <a:fillRect l="-21212" r="-21212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A93EB483-9E82-4853-92BB-E8D0F8FB4616}"/>
                  </a:ext>
                </a:extLst>
              </p:cNvPr>
              <p:cNvSpPr txBox="1"/>
              <p:nvPr/>
            </p:nvSpPr>
            <p:spPr>
              <a:xfrm>
                <a:off x="4058985" y="2660214"/>
                <a:ext cx="1843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A93EB483-9E82-4853-92BB-E8D0F8FB4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985" y="2660214"/>
                <a:ext cx="184346" cy="246221"/>
              </a:xfrm>
              <a:prstGeom prst="rect">
                <a:avLst/>
              </a:prstGeom>
              <a:blipFill>
                <a:blip r:embed="rId22"/>
                <a:stretch>
                  <a:fillRect l="-23333" r="-23333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FCE0177-A99D-46BF-A8A4-731FDD19F9FA}"/>
                  </a:ext>
                </a:extLst>
              </p:cNvPr>
              <p:cNvSpPr/>
              <p:nvPr/>
            </p:nvSpPr>
            <p:spPr>
              <a:xfrm>
                <a:off x="2514265" y="2494950"/>
                <a:ext cx="5700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FCE0177-A99D-46BF-A8A4-731FDD19F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65" y="2494950"/>
                <a:ext cx="570028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BD0808C2-7634-4390-B4F4-0A47482B4080}"/>
              </a:ext>
            </a:extLst>
          </p:cNvPr>
          <p:cNvSpPr/>
          <p:nvPr/>
        </p:nvSpPr>
        <p:spPr>
          <a:xfrm>
            <a:off x="5412776" y="3428928"/>
            <a:ext cx="1714542" cy="10583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C149E9A-9333-42B0-8D86-F54FF5F1A8D3}"/>
                  </a:ext>
                </a:extLst>
              </p:cNvPr>
              <p:cNvSpPr/>
              <p:nvPr/>
            </p:nvSpPr>
            <p:spPr>
              <a:xfrm>
                <a:off x="5537342" y="4087811"/>
                <a:ext cx="7391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C149E9A-9333-42B0-8D86-F54FF5F1A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342" y="4087811"/>
                <a:ext cx="73917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8EB854F-5B02-4289-A67C-76D8F0FD0C01}"/>
                  </a:ext>
                </a:extLst>
              </p:cNvPr>
              <p:cNvSpPr/>
              <p:nvPr/>
            </p:nvSpPr>
            <p:spPr>
              <a:xfrm>
                <a:off x="6333782" y="4090791"/>
                <a:ext cx="807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8EB854F-5B02-4289-A67C-76D8F0FD0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782" y="4090791"/>
                <a:ext cx="807465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461ED33-2321-4A35-96F4-CBFEB95CC629}"/>
                  </a:ext>
                </a:extLst>
              </p:cNvPr>
              <p:cNvSpPr/>
              <p:nvPr/>
            </p:nvSpPr>
            <p:spPr>
              <a:xfrm>
                <a:off x="5553069" y="3598127"/>
                <a:ext cx="807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461ED33-2321-4A35-96F4-CBFEB95CC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69" y="3598127"/>
                <a:ext cx="807464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DF6C442-0B61-4616-A902-435FA045C862}"/>
              </a:ext>
            </a:extLst>
          </p:cNvPr>
          <p:cNvCxnSpPr>
            <a:cxnSpLocks/>
          </p:cNvCxnSpPr>
          <p:nvPr/>
        </p:nvCxnSpPr>
        <p:spPr>
          <a:xfrm flipH="1">
            <a:off x="5680020" y="3598127"/>
            <a:ext cx="450770" cy="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07B20D11-5FDA-41A8-B4A0-9ECBA35D5C78}"/>
                  </a:ext>
                </a:extLst>
              </p:cNvPr>
              <p:cNvSpPr/>
              <p:nvPr/>
            </p:nvSpPr>
            <p:spPr>
              <a:xfrm>
                <a:off x="6491622" y="3590414"/>
                <a:ext cx="4817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07B20D11-5FDA-41A8-B4A0-9ECBA35D5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622" y="3590414"/>
                <a:ext cx="481734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01B2289-D989-49B9-B9D9-BD7F4F03EE9A}"/>
              </a:ext>
            </a:extLst>
          </p:cNvPr>
          <p:cNvCxnSpPr>
            <a:cxnSpLocks/>
          </p:cNvCxnSpPr>
          <p:nvPr/>
        </p:nvCxnSpPr>
        <p:spPr>
          <a:xfrm flipH="1">
            <a:off x="6482536" y="3597595"/>
            <a:ext cx="399619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11DED4-BCD6-4C14-A360-B3E5B3E76A47}"/>
              </a:ext>
            </a:extLst>
          </p:cNvPr>
          <p:cNvCxnSpPr>
            <a:cxnSpLocks/>
          </p:cNvCxnSpPr>
          <p:nvPr/>
        </p:nvCxnSpPr>
        <p:spPr>
          <a:xfrm flipH="1">
            <a:off x="5623159" y="4093030"/>
            <a:ext cx="4652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607E952-31AA-463F-BF35-F5821F6F83AE}"/>
              </a:ext>
            </a:extLst>
          </p:cNvPr>
          <p:cNvCxnSpPr>
            <a:cxnSpLocks/>
          </p:cNvCxnSpPr>
          <p:nvPr/>
        </p:nvCxnSpPr>
        <p:spPr>
          <a:xfrm flipH="1" flipV="1">
            <a:off x="6468607" y="4095531"/>
            <a:ext cx="451254" cy="718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AB686C0-0910-4D2A-9AAB-64673F9FCD59}"/>
              </a:ext>
            </a:extLst>
          </p:cNvPr>
          <p:cNvCxnSpPr>
            <a:cxnSpLocks/>
          </p:cNvCxnSpPr>
          <p:nvPr/>
        </p:nvCxnSpPr>
        <p:spPr>
          <a:xfrm flipV="1">
            <a:off x="3238422" y="3406614"/>
            <a:ext cx="113992" cy="5652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512D856-6883-43A4-A264-49273CC05C07}"/>
              </a:ext>
            </a:extLst>
          </p:cNvPr>
          <p:cNvCxnSpPr>
            <a:cxnSpLocks/>
          </p:cNvCxnSpPr>
          <p:nvPr/>
        </p:nvCxnSpPr>
        <p:spPr>
          <a:xfrm flipH="1" flipV="1">
            <a:off x="3349014" y="3416560"/>
            <a:ext cx="30400" cy="729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E3A5852-C86C-4F8D-917C-B8E66536D554}"/>
              </a:ext>
            </a:extLst>
          </p:cNvPr>
          <p:cNvSpPr/>
          <p:nvPr/>
        </p:nvSpPr>
        <p:spPr>
          <a:xfrm>
            <a:off x="3184149" y="2216382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[17]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0F229202-645B-4307-A826-9ABAF7E9343D}"/>
              </a:ext>
            </a:extLst>
          </p:cNvPr>
          <p:cNvSpPr/>
          <p:nvPr/>
        </p:nvSpPr>
        <p:spPr>
          <a:xfrm flipV="1">
            <a:off x="3371613" y="2494416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E2257AA-AF1A-44F8-8C3C-8927CE82816F}"/>
              </a:ext>
            </a:extLst>
          </p:cNvPr>
          <p:cNvSpPr/>
          <p:nvPr/>
        </p:nvSpPr>
        <p:spPr>
          <a:xfrm flipV="1">
            <a:off x="3373298" y="2959245"/>
            <a:ext cx="45719" cy="63457"/>
          </a:xfrm>
          <a:prstGeom prst="ellipse">
            <a:avLst/>
          </a:prstGeom>
          <a:noFill/>
          <a:ln w="19050">
            <a:solidFill>
              <a:srgbClr val="2079F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3A3EAFB-7779-4558-9551-B6E012BAEC5B}"/>
              </a:ext>
            </a:extLst>
          </p:cNvPr>
          <p:cNvSpPr/>
          <p:nvPr/>
        </p:nvSpPr>
        <p:spPr>
          <a:xfrm flipV="1">
            <a:off x="3360425" y="3127938"/>
            <a:ext cx="45719" cy="634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3CDDF44-0F64-47CF-9518-8B41976E031C}"/>
              </a:ext>
            </a:extLst>
          </p:cNvPr>
          <p:cNvSpPr/>
          <p:nvPr/>
        </p:nvSpPr>
        <p:spPr>
          <a:xfrm>
            <a:off x="3250462" y="2733418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2079FC"/>
                </a:solidFill>
                <a:latin typeface="Times New Roman" panose="02020603050405020304" pitchFamily="18" charset="0"/>
              </a:rPr>
              <a:t>[19]</a:t>
            </a:r>
            <a:endParaRPr lang="zh-CN" altLang="en-US" sz="1200" b="1">
              <a:solidFill>
                <a:srgbClr val="2079FC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D6B08AD-9096-4012-ACE8-121D355324AB}"/>
              </a:ext>
            </a:extLst>
          </p:cNvPr>
          <p:cNvSpPr/>
          <p:nvPr/>
        </p:nvSpPr>
        <p:spPr>
          <a:xfrm>
            <a:off x="3329463" y="2944102"/>
            <a:ext cx="50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</a:rPr>
              <a:t>[23]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31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弧形 56">
            <a:extLst>
              <a:ext uri="{FF2B5EF4-FFF2-40B4-BE49-F238E27FC236}">
                <a16:creationId xmlns:a16="http://schemas.microsoft.com/office/drawing/2014/main" id="{5BF6BCAE-849A-4C63-BA36-FC58A310D437}"/>
              </a:ext>
            </a:extLst>
          </p:cNvPr>
          <p:cNvSpPr/>
          <p:nvPr/>
        </p:nvSpPr>
        <p:spPr>
          <a:xfrm>
            <a:off x="3219524" y="1421666"/>
            <a:ext cx="4109989" cy="3881853"/>
          </a:xfrm>
          <a:prstGeom prst="arc">
            <a:avLst>
              <a:gd name="adj1" fmla="val 9103375"/>
              <a:gd name="adj2" fmla="val 10784727"/>
            </a:avLst>
          </a:prstGeom>
          <a:solidFill>
            <a:schemeClr val="bg1"/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3292CDFE-AFA8-49DD-9981-A26D3EF5E281}"/>
              </a:ext>
            </a:extLst>
          </p:cNvPr>
          <p:cNvSpPr/>
          <p:nvPr/>
        </p:nvSpPr>
        <p:spPr>
          <a:xfrm>
            <a:off x="3226271" y="1425193"/>
            <a:ext cx="4109989" cy="3881853"/>
          </a:xfrm>
          <a:prstGeom prst="arc">
            <a:avLst>
              <a:gd name="adj1" fmla="val 10776142"/>
              <a:gd name="adj2" fmla="val 1431187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63959D6-CC59-4986-884C-1B4FF3D13956}"/>
              </a:ext>
            </a:extLst>
          </p:cNvPr>
          <p:cNvCxnSpPr>
            <a:cxnSpLocks/>
          </p:cNvCxnSpPr>
          <p:nvPr/>
        </p:nvCxnSpPr>
        <p:spPr>
          <a:xfrm flipH="1" flipV="1">
            <a:off x="2540320" y="2124965"/>
            <a:ext cx="1966206" cy="1253872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D858609-7D18-404F-BCEB-32D636E97E2E}"/>
              </a:ext>
            </a:extLst>
          </p:cNvPr>
          <p:cNvCxnSpPr>
            <a:cxnSpLocks/>
          </p:cNvCxnSpPr>
          <p:nvPr/>
        </p:nvCxnSpPr>
        <p:spPr>
          <a:xfrm>
            <a:off x="1834551" y="3376608"/>
            <a:ext cx="4665131" cy="0"/>
          </a:xfrm>
          <a:prstGeom prst="straightConnector1">
            <a:avLst/>
          </a:prstGeom>
          <a:ln w="12700">
            <a:prstDash val="sysDot"/>
            <a:headEnd type="none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E315B-AF75-4EE5-AD2A-1CCA9D0493A7}"/>
              </a:ext>
            </a:extLst>
          </p:cNvPr>
          <p:cNvCxnSpPr>
            <a:cxnSpLocks/>
          </p:cNvCxnSpPr>
          <p:nvPr/>
        </p:nvCxnSpPr>
        <p:spPr>
          <a:xfrm flipH="1" flipV="1">
            <a:off x="5264091" y="1230869"/>
            <a:ext cx="12176" cy="2157672"/>
          </a:xfrm>
          <a:prstGeom prst="straightConnector1">
            <a:avLst/>
          </a:prstGeom>
          <a:ln w="12700">
            <a:prstDash val="sysDot"/>
            <a:headEnd type="none" w="sm" len="med"/>
            <a:tailEnd type="arrow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F221BE-8ADB-42AD-87D3-8A699545D407}"/>
              </a:ext>
            </a:extLst>
          </p:cNvPr>
          <p:cNvCxnSpPr>
            <a:cxnSpLocks/>
          </p:cNvCxnSpPr>
          <p:nvPr/>
        </p:nvCxnSpPr>
        <p:spPr>
          <a:xfrm flipH="1" flipV="1">
            <a:off x="3429625" y="2320600"/>
            <a:ext cx="1091563" cy="1065364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698F34A-9C34-4DBC-A0EB-DE5B1568A0FC}"/>
              </a:ext>
            </a:extLst>
          </p:cNvPr>
          <p:cNvCxnSpPr>
            <a:cxnSpLocks/>
          </p:cNvCxnSpPr>
          <p:nvPr/>
        </p:nvCxnSpPr>
        <p:spPr>
          <a:xfrm>
            <a:off x="2562392" y="2121362"/>
            <a:ext cx="889980" cy="2119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弧形 77">
            <a:extLst>
              <a:ext uri="{FF2B5EF4-FFF2-40B4-BE49-F238E27FC236}">
                <a16:creationId xmlns:a16="http://schemas.microsoft.com/office/drawing/2014/main" id="{01209539-0143-4E1C-BF1C-6397A58D9021}"/>
              </a:ext>
            </a:extLst>
          </p:cNvPr>
          <p:cNvSpPr/>
          <p:nvPr/>
        </p:nvSpPr>
        <p:spPr>
          <a:xfrm>
            <a:off x="3227446" y="1427422"/>
            <a:ext cx="4109989" cy="3881853"/>
          </a:xfrm>
          <a:prstGeom prst="arc">
            <a:avLst>
              <a:gd name="adj1" fmla="val 9201563"/>
              <a:gd name="adj2" fmla="val 17813521"/>
            </a:avLst>
          </a:prstGeom>
          <a:noFill/>
          <a:ln w="19050">
            <a:solidFill>
              <a:schemeClr val="accent6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627B9DC7-22C3-4C98-96B9-AF1F9B03B59D}"/>
              </a:ext>
            </a:extLst>
          </p:cNvPr>
          <p:cNvCxnSpPr>
            <a:cxnSpLocks/>
          </p:cNvCxnSpPr>
          <p:nvPr/>
        </p:nvCxnSpPr>
        <p:spPr>
          <a:xfrm flipH="1">
            <a:off x="4501172" y="3367253"/>
            <a:ext cx="779909" cy="360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/>
              <p:nvPr/>
            </p:nvSpPr>
            <p:spPr>
              <a:xfrm>
                <a:off x="5295380" y="3148856"/>
                <a:ext cx="206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7F68C647-A214-48A3-B367-A45BDD15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80" y="3148856"/>
                <a:ext cx="206788" cy="246221"/>
              </a:xfrm>
              <a:prstGeom prst="rect">
                <a:avLst/>
              </a:prstGeom>
              <a:blipFill>
                <a:blip r:embed="rId2"/>
                <a:stretch>
                  <a:fillRect l="-20588" r="-17647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C224761-2FC6-4979-A6F3-67AF855935EE}"/>
                  </a:ext>
                </a:extLst>
              </p:cNvPr>
              <p:cNvSpPr txBox="1"/>
              <p:nvPr/>
            </p:nvSpPr>
            <p:spPr>
              <a:xfrm>
                <a:off x="2362721" y="2038830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𝒐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C224761-2FC6-4979-A6F3-67AF8559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721" y="2038830"/>
                <a:ext cx="174727" cy="246221"/>
              </a:xfrm>
              <a:prstGeom prst="rect">
                <a:avLst/>
              </a:prstGeom>
              <a:blipFill>
                <a:blip r:embed="rId6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E994467-252C-4097-8284-ACA6375267D0}"/>
                  </a:ext>
                </a:extLst>
              </p:cNvPr>
              <p:cNvSpPr/>
              <p:nvPr/>
            </p:nvSpPr>
            <p:spPr>
              <a:xfrm>
                <a:off x="2493870" y="3969151"/>
                <a:ext cx="9395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E994467-252C-4097-8284-ACA637526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70" y="3969151"/>
                <a:ext cx="93955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6C931DB1-012C-487D-8471-0109AD3ACDBC}"/>
              </a:ext>
            </a:extLst>
          </p:cNvPr>
          <p:cNvSpPr/>
          <p:nvPr/>
        </p:nvSpPr>
        <p:spPr>
          <a:xfrm>
            <a:off x="6253830" y="2043238"/>
            <a:ext cx="1768388" cy="11564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F7D8045-33A4-48E8-A79F-3D0FBB9AA24C}"/>
                  </a:ext>
                </a:extLst>
              </p:cNvPr>
              <p:cNvSpPr/>
              <p:nvPr/>
            </p:nvSpPr>
            <p:spPr>
              <a:xfrm>
                <a:off x="6418312" y="2769650"/>
                <a:ext cx="739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F7D8045-33A4-48E8-A79F-3D0FBB9AA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12" y="2769650"/>
                <a:ext cx="73917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36FB99C-9AEF-485C-8530-210E162BC87E}"/>
                  </a:ext>
                </a:extLst>
              </p:cNvPr>
              <p:cNvSpPr/>
              <p:nvPr/>
            </p:nvSpPr>
            <p:spPr>
              <a:xfrm>
                <a:off x="7214752" y="2772630"/>
                <a:ext cx="80746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36FB99C-9AEF-485C-8530-210E162BC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752" y="2772630"/>
                <a:ext cx="80746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ABD15FD-930F-4D67-BBC6-06256D1ED4BF}"/>
                  </a:ext>
                </a:extLst>
              </p:cNvPr>
              <p:cNvSpPr/>
              <p:nvPr/>
            </p:nvSpPr>
            <p:spPr>
              <a:xfrm>
                <a:off x="6458093" y="2206494"/>
                <a:ext cx="80746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zh-CN" altLang="zh-CN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ABD15FD-930F-4D67-BBC6-06256D1ED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093" y="2206494"/>
                <a:ext cx="807464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DAEC5F4-5AC3-4F12-BF56-2623FF6A163E}"/>
              </a:ext>
            </a:extLst>
          </p:cNvPr>
          <p:cNvCxnSpPr>
            <a:cxnSpLocks/>
          </p:cNvCxnSpPr>
          <p:nvPr/>
        </p:nvCxnSpPr>
        <p:spPr>
          <a:xfrm flipH="1">
            <a:off x="6585044" y="2206494"/>
            <a:ext cx="450770" cy="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F10179C-87BF-4070-8B4C-0D71FE414699}"/>
                  </a:ext>
                </a:extLst>
              </p:cNvPr>
              <p:cNvSpPr/>
              <p:nvPr/>
            </p:nvSpPr>
            <p:spPr>
              <a:xfrm>
                <a:off x="7396646" y="2198781"/>
                <a:ext cx="48173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F10179C-87BF-4070-8B4C-0D71FE414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46" y="2198781"/>
                <a:ext cx="48173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B9B6200-25F7-4846-93FB-A2C23FA85602}"/>
              </a:ext>
            </a:extLst>
          </p:cNvPr>
          <p:cNvCxnSpPr>
            <a:cxnSpLocks/>
          </p:cNvCxnSpPr>
          <p:nvPr/>
        </p:nvCxnSpPr>
        <p:spPr>
          <a:xfrm flipH="1">
            <a:off x="7387560" y="2205962"/>
            <a:ext cx="399619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4BA06995-A7CB-4A94-A8B3-01B10EADF876}"/>
              </a:ext>
            </a:extLst>
          </p:cNvPr>
          <p:cNvCxnSpPr>
            <a:cxnSpLocks/>
          </p:cNvCxnSpPr>
          <p:nvPr/>
        </p:nvCxnSpPr>
        <p:spPr>
          <a:xfrm flipH="1">
            <a:off x="6504129" y="2774869"/>
            <a:ext cx="4652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A7EF5B1-2E13-432C-B199-A20831872B23}"/>
              </a:ext>
            </a:extLst>
          </p:cNvPr>
          <p:cNvCxnSpPr>
            <a:cxnSpLocks/>
          </p:cNvCxnSpPr>
          <p:nvPr/>
        </p:nvCxnSpPr>
        <p:spPr>
          <a:xfrm flipH="1" flipV="1">
            <a:off x="7349577" y="2777370"/>
            <a:ext cx="451254" cy="718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3B895BF8-5DC5-40EB-AEBA-0B2831795D29}"/>
                  </a:ext>
                </a:extLst>
              </p:cNvPr>
              <p:cNvSpPr txBox="1"/>
              <p:nvPr/>
            </p:nvSpPr>
            <p:spPr>
              <a:xfrm>
                <a:off x="5315633" y="1074710"/>
                <a:ext cx="201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3B895BF8-5DC5-40EB-AEBA-0B2831795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33" y="1074710"/>
                <a:ext cx="201978" cy="276999"/>
              </a:xfrm>
              <a:prstGeom prst="rect">
                <a:avLst/>
              </a:prstGeom>
              <a:blipFill>
                <a:blip r:embed="rId12"/>
                <a:stretch>
                  <a:fillRect l="-27273" r="-27273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6140055-F36F-490F-BB93-44F69E2F64F9}"/>
                  </a:ext>
                </a:extLst>
              </p:cNvPr>
              <p:cNvSpPr txBox="1"/>
              <p:nvPr/>
            </p:nvSpPr>
            <p:spPr>
              <a:xfrm>
                <a:off x="6360234" y="3373799"/>
                <a:ext cx="197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6140055-F36F-490F-BB93-44F69E2F6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234" y="3373799"/>
                <a:ext cx="197169" cy="276999"/>
              </a:xfrm>
              <a:prstGeom prst="rect">
                <a:avLst/>
              </a:prstGeom>
              <a:blipFill>
                <a:blip r:embed="rId13"/>
                <a:stretch>
                  <a:fillRect l="-15152" r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CAF2C0A-8B66-4347-AC19-0A865146CAD8}"/>
                  </a:ext>
                </a:extLst>
              </p:cNvPr>
              <p:cNvSpPr txBox="1"/>
              <p:nvPr/>
            </p:nvSpPr>
            <p:spPr>
              <a:xfrm>
                <a:off x="3387807" y="2067389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CAF2C0A-8B66-4347-AC19-0A865146C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807" y="2067389"/>
                <a:ext cx="187552" cy="246221"/>
              </a:xfrm>
              <a:prstGeom prst="rect">
                <a:avLst/>
              </a:prstGeom>
              <a:blipFill>
                <a:blip r:embed="rId14"/>
                <a:stretch>
                  <a:fillRect l="-22581" r="-19355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C54EC62-FD3B-4AC0-AEB6-5761BBFBD0E5}"/>
                  </a:ext>
                </a:extLst>
              </p:cNvPr>
              <p:cNvSpPr txBox="1"/>
              <p:nvPr/>
            </p:nvSpPr>
            <p:spPr>
              <a:xfrm>
                <a:off x="4506904" y="3098536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𝑺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C54EC62-FD3B-4AC0-AEB6-5761BBFB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904" y="3098536"/>
                <a:ext cx="173124" cy="246221"/>
              </a:xfrm>
              <a:prstGeom prst="rect">
                <a:avLst/>
              </a:prstGeom>
              <a:blipFill>
                <a:blip r:embed="rId15"/>
                <a:stretch>
                  <a:fillRect l="-20690" r="-24138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弧形 48">
            <a:extLst>
              <a:ext uri="{FF2B5EF4-FFF2-40B4-BE49-F238E27FC236}">
                <a16:creationId xmlns:a16="http://schemas.microsoft.com/office/drawing/2014/main" id="{524DC8EA-B23E-4407-9A1C-CFA1273B7BAD}"/>
              </a:ext>
            </a:extLst>
          </p:cNvPr>
          <p:cNvSpPr/>
          <p:nvPr/>
        </p:nvSpPr>
        <p:spPr>
          <a:xfrm rot="14166524">
            <a:off x="4247953" y="3170432"/>
            <a:ext cx="141908" cy="247227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D60A13BA-051B-4D79-BDD6-A0ADD2ECC5B3}"/>
              </a:ext>
            </a:extLst>
          </p:cNvPr>
          <p:cNvSpPr/>
          <p:nvPr/>
        </p:nvSpPr>
        <p:spPr>
          <a:xfrm rot="13466853">
            <a:off x="4013376" y="3023023"/>
            <a:ext cx="301236" cy="402988"/>
          </a:xfrm>
          <a:prstGeom prst="arc">
            <a:avLst>
              <a:gd name="adj1" fmla="val 16469161"/>
              <a:gd name="adj2" fmla="val 328703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0B143E3-2722-4F54-820E-07C739C96E59}"/>
                  </a:ext>
                </a:extLst>
              </p:cNvPr>
              <p:cNvSpPr/>
              <p:nvPr/>
            </p:nvSpPr>
            <p:spPr>
              <a:xfrm>
                <a:off x="3367191" y="2942641"/>
                <a:ext cx="380839" cy="36933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0B143E3-2722-4F54-820E-07C739C96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91" y="2942641"/>
                <a:ext cx="380839" cy="369332"/>
              </a:xfrm>
              <a:prstGeom prst="rect">
                <a:avLst/>
              </a:prstGeom>
              <a:blipFill>
                <a:blip r:embed="rId16"/>
                <a:stretch>
                  <a:fillRect r="-4615" b="-483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E7E6D3B-D10A-4F22-9D2A-B9BC663A9EA9}"/>
                  </a:ext>
                </a:extLst>
              </p:cNvPr>
              <p:cNvSpPr/>
              <p:nvPr/>
            </p:nvSpPr>
            <p:spPr>
              <a:xfrm>
                <a:off x="1292175" y="3326167"/>
                <a:ext cx="172406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For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phase 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0 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(original 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4/3</m:t>
                    </m:r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E7E6D3B-D10A-4F22-9D2A-B9BC663A9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75" y="3326167"/>
                <a:ext cx="1724060" cy="584775"/>
              </a:xfrm>
              <a:prstGeom prst="rect">
                <a:avLst/>
              </a:prstGeom>
              <a:blipFill>
                <a:blip r:embed="rId17"/>
                <a:stretch>
                  <a:fillRect l="-2120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67C2B43-C2E6-42CC-89BD-D1A68AE9346F}"/>
                  </a:ext>
                </a:extLst>
              </p:cNvPr>
              <p:cNvSpPr/>
              <p:nvPr/>
            </p:nvSpPr>
            <p:spPr>
              <a:xfrm>
                <a:off x="3960840" y="3659766"/>
                <a:ext cx="1877221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CN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67C2B43-C2E6-42CC-89BD-D1A68AE93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840" y="3659766"/>
                <a:ext cx="1877221" cy="338554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5B1D346-AE0B-42D7-B930-EFDBDD744287}"/>
              </a:ext>
            </a:extLst>
          </p:cNvPr>
          <p:cNvCxnSpPr>
            <a:cxnSpLocks/>
          </p:cNvCxnSpPr>
          <p:nvPr/>
        </p:nvCxnSpPr>
        <p:spPr>
          <a:xfrm>
            <a:off x="4238316" y="3399418"/>
            <a:ext cx="112333" cy="264085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3DB866F9-AF1C-4D2B-A019-DB16D63AEF5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748030" y="3142554"/>
            <a:ext cx="267676" cy="4559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358F6EA-F681-49B5-B193-AFC40481E8F1}"/>
              </a:ext>
            </a:extLst>
          </p:cNvPr>
          <p:cNvCxnSpPr>
            <a:cxnSpLocks/>
          </p:cNvCxnSpPr>
          <p:nvPr/>
        </p:nvCxnSpPr>
        <p:spPr>
          <a:xfrm>
            <a:off x="2253132" y="2317118"/>
            <a:ext cx="1207748" cy="22269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弧形 76">
            <a:extLst>
              <a:ext uri="{FF2B5EF4-FFF2-40B4-BE49-F238E27FC236}">
                <a16:creationId xmlns:a16="http://schemas.microsoft.com/office/drawing/2014/main" id="{0CB114B5-11F2-4D27-8693-20FADBC6AE54}"/>
              </a:ext>
            </a:extLst>
          </p:cNvPr>
          <p:cNvSpPr/>
          <p:nvPr/>
        </p:nvSpPr>
        <p:spPr>
          <a:xfrm rot="14166524">
            <a:off x="3243299" y="2179116"/>
            <a:ext cx="63154" cy="196699"/>
          </a:xfrm>
          <a:prstGeom prst="arc">
            <a:avLst>
              <a:gd name="adj1" fmla="val 16200000"/>
              <a:gd name="adj2" fmla="val 19776925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8DBA2665-7691-462B-968E-3327B3D86D1B}"/>
                  </a:ext>
                </a:extLst>
              </p:cNvPr>
              <p:cNvSpPr/>
              <p:nvPr/>
            </p:nvSpPr>
            <p:spPr>
              <a:xfrm>
                <a:off x="1637444" y="1516582"/>
                <a:ext cx="1724060" cy="338554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  <m:sup>
                          <m: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CN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8DBA2665-7691-462B-968E-3327B3D86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444" y="1516582"/>
                <a:ext cx="1724060" cy="338554"/>
              </a:xfrm>
              <a:prstGeom prst="rect">
                <a:avLst/>
              </a:prstGeom>
              <a:blipFill>
                <a:blip r:embed="rId19"/>
                <a:stretch>
                  <a:fillRect b="-877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112B6D95-90BF-4827-BBAF-277786E23AC9}"/>
              </a:ext>
            </a:extLst>
          </p:cNvPr>
          <p:cNvCxnSpPr>
            <a:cxnSpLocks/>
            <a:stCxn id="77" idx="2"/>
          </p:cNvCxnSpPr>
          <p:nvPr/>
        </p:nvCxnSpPr>
        <p:spPr>
          <a:xfrm flipH="1" flipV="1">
            <a:off x="2938016" y="1855038"/>
            <a:ext cx="304452" cy="40681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E90772D-83BC-4CD6-A246-11DEA40BF297}"/>
                  </a:ext>
                </a:extLst>
              </p:cNvPr>
              <p:cNvSpPr txBox="1"/>
              <p:nvPr/>
            </p:nvSpPr>
            <p:spPr>
              <a:xfrm>
                <a:off x="4888345" y="3090684"/>
                <a:ext cx="226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𝑺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E90772D-83BC-4CD6-A246-11DEA40BF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45" y="3090684"/>
                <a:ext cx="226023" cy="246221"/>
              </a:xfrm>
              <a:prstGeom prst="rect">
                <a:avLst/>
              </a:prstGeom>
              <a:blipFill>
                <a:blip r:embed="rId20"/>
                <a:stretch>
                  <a:fillRect l="-21622" t="-2500" r="-2432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CC97F152-6E4D-4DFA-8F47-A7BAA95F231F}"/>
              </a:ext>
            </a:extLst>
          </p:cNvPr>
          <p:cNvSpPr/>
          <p:nvPr/>
        </p:nvSpPr>
        <p:spPr>
          <a:xfrm>
            <a:off x="4870695" y="3341062"/>
            <a:ext cx="57509" cy="5750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1C74EA3-1332-4174-9DED-6D24DBDA89AD}"/>
              </a:ext>
            </a:extLst>
          </p:cNvPr>
          <p:cNvSpPr/>
          <p:nvPr/>
        </p:nvSpPr>
        <p:spPr>
          <a:xfrm>
            <a:off x="5128565" y="3142138"/>
            <a:ext cx="57509" cy="5750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6682004-431F-487A-BB2E-06E33E446DFF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738728" y="2119201"/>
            <a:ext cx="1160722" cy="1221861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F0C011C-F74A-4BCD-BAA4-4B91D6150EC4}"/>
                  </a:ext>
                </a:extLst>
              </p:cNvPr>
              <p:cNvSpPr txBox="1"/>
              <p:nvPr/>
            </p:nvSpPr>
            <p:spPr>
              <a:xfrm>
                <a:off x="3619702" y="1864765"/>
                <a:ext cx="2404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𝑭</m:t>
                      </m:r>
                      <m:r>
                        <a:rPr kumimoji="0" lang="en-US" altLang="zh-CN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F0C011C-F74A-4BCD-BAA4-4B91D6150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702" y="1864765"/>
                <a:ext cx="240450" cy="246221"/>
              </a:xfrm>
              <a:prstGeom prst="rect">
                <a:avLst/>
              </a:prstGeom>
              <a:blipFill>
                <a:blip r:embed="rId21"/>
                <a:stretch>
                  <a:fillRect l="-20513" t="-2500" r="-2307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53F2F14-F10E-4245-A8C1-5148C7905D2C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047462" y="1374602"/>
            <a:ext cx="1233804" cy="1991518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0D8EC48-702F-40B6-9585-9FE9894FE812}"/>
                  </a:ext>
                </a:extLst>
              </p:cNvPr>
              <p:cNvSpPr/>
              <p:nvPr/>
            </p:nvSpPr>
            <p:spPr>
              <a:xfrm>
                <a:off x="3452372" y="1061592"/>
                <a:ext cx="120668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3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0D8EC48-702F-40B6-9585-9FE9894FE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72" y="1061592"/>
                <a:ext cx="1206685" cy="338554"/>
              </a:xfrm>
              <a:prstGeom prst="rect">
                <a:avLst/>
              </a:prstGeom>
              <a:blipFill>
                <a:blip r:embed="rId2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下 1">
            <a:extLst>
              <a:ext uri="{FF2B5EF4-FFF2-40B4-BE49-F238E27FC236}">
                <a16:creationId xmlns:a16="http://schemas.microsoft.com/office/drawing/2014/main" id="{0140CD57-1FF6-4A55-AAF4-7A2FA7320B93}"/>
              </a:ext>
            </a:extLst>
          </p:cNvPr>
          <p:cNvSpPr/>
          <p:nvPr/>
        </p:nvSpPr>
        <p:spPr>
          <a:xfrm rot="2711520">
            <a:off x="3937904" y="2513404"/>
            <a:ext cx="120226" cy="185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D79ECE1-DD30-485A-992C-57A68E26AE42}"/>
                  </a:ext>
                </a:extLst>
              </p:cNvPr>
              <p:cNvSpPr txBox="1"/>
              <p:nvPr/>
            </p:nvSpPr>
            <p:spPr>
              <a:xfrm>
                <a:off x="4435668" y="1597436"/>
                <a:ext cx="1696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Phase-a for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e>
                      <m:sup>
                        <m:r>
                          <a:rPr kumimoji="0" lang="en-US" altLang="zh-CN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&lt;</m:t>
                    </m:r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D79ECE1-DD30-485A-992C-57A68E2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68" y="1597436"/>
                <a:ext cx="1696683" cy="246221"/>
              </a:xfrm>
              <a:prstGeom prst="rect">
                <a:avLst/>
              </a:prstGeom>
              <a:blipFill>
                <a:blip r:embed="rId23"/>
                <a:stretch>
                  <a:fillRect l="-7554" t="-2750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B0E3748-F5ED-4838-A8FB-C50441779E64}"/>
                  </a:ext>
                </a:extLst>
              </p:cNvPr>
              <p:cNvSpPr txBox="1"/>
              <p:nvPr/>
            </p:nvSpPr>
            <p:spPr>
              <a:xfrm>
                <a:off x="1581164" y="2705429"/>
                <a:ext cx="16945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Phase-b</a:t>
                </a: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for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kumimoji="0" lang="en-US" altLang="zh-CN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0" lang="en-US" altLang="zh-CN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0" lang="en-US" altLang="zh-CN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AD4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B0E3748-F5ED-4838-A8FB-C50441779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64" y="2705429"/>
                <a:ext cx="1694566" cy="246221"/>
              </a:xfrm>
              <a:prstGeom prst="rect">
                <a:avLst/>
              </a:prstGeom>
              <a:blipFill>
                <a:blip r:embed="rId24"/>
                <a:stretch>
                  <a:fillRect l="-7194" t="-27500" r="-36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BEDB706-4DA1-40B1-BBE7-A88B3CFF2E31}"/>
              </a:ext>
            </a:extLst>
          </p:cNvPr>
          <p:cNvSpPr/>
          <p:nvPr/>
        </p:nvSpPr>
        <p:spPr>
          <a:xfrm>
            <a:off x="4980389" y="3205767"/>
            <a:ext cx="293289" cy="240799"/>
          </a:xfrm>
          <a:custGeom>
            <a:avLst/>
            <a:gdLst>
              <a:gd name="connsiteX0" fmla="*/ 0 w 388891"/>
              <a:gd name="connsiteY0" fmla="*/ 250440 h 270138"/>
              <a:gd name="connsiteX1" fmla="*/ 378573 w 388891"/>
              <a:gd name="connsiteY1" fmla="*/ 244616 h 270138"/>
              <a:gd name="connsiteX2" fmla="*/ 244616 w 388891"/>
              <a:gd name="connsiteY2" fmla="*/ 0 h 27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891" h="270138">
                <a:moveTo>
                  <a:pt x="0" y="250440"/>
                </a:moveTo>
                <a:cubicBezTo>
                  <a:pt x="168902" y="268398"/>
                  <a:pt x="337804" y="286356"/>
                  <a:pt x="378573" y="244616"/>
                </a:cubicBezTo>
                <a:cubicBezTo>
                  <a:pt x="419342" y="202876"/>
                  <a:pt x="331979" y="101438"/>
                  <a:pt x="244616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31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3F371C8A-ADE8-4D8B-B671-9105EEB09BE5}"/>
              </a:ext>
            </a:extLst>
          </p:cNvPr>
          <p:cNvSpPr/>
          <p:nvPr/>
        </p:nvSpPr>
        <p:spPr>
          <a:xfrm>
            <a:off x="194894" y="1349733"/>
            <a:ext cx="5979377" cy="6013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流程图: 可选过程 46">
            <a:extLst>
              <a:ext uri="{FF2B5EF4-FFF2-40B4-BE49-F238E27FC236}">
                <a16:creationId xmlns:a16="http://schemas.microsoft.com/office/drawing/2014/main" id="{74B0604F-A84E-4F7B-811B-51EF1C73D197}"/>
              </a:ext>
            </a:extLst>
          </p:cNvPr>
          <p:cNvSpPr/>
          <p:nvPr/>
        </p:nvSpPr>
        <p:spPr>
          <a:xfrm>
            <a:off x="1204579" y="1520136"/>
            <a:ext cx="742875" cy="309663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START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3F11B13-ABD3-4BB1-A10C-4C9DF6297368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1947454" y="1674968"/>
            <a:ext cx="276863" cy="2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098135-85AB-401A-BC18-AA59E6C2A5B9}"/>
                  </a:ext>
                </a:extLst>
              </p:cNvPr>
              <p:cNvSpPr/>
              <p:nvPr/>
            </p:nvSpPr>
            <p:spPr>
              <a:xfrm>
                <a:off x="2224317" y="1414641"/>
                <a:ext cx="1886687" cy="5211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𝑝𝑣𝑚𝑎𝑥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(17)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098135-85AB-401A-BC18-AA59E6C2A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317" y="1414641"/>
                <a:ext cx="1886687" cy="521174"/>
              </a:xfrm>
              <a:prstGeom prst="rect">
                <a:avLst/>
              </a:prstGeom>
              <a:blipFill>
                <a:blip r:embed="rId2"/>
                <a:stretch>
                  <a:fillRect b="-213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E0BA67D-8B4A-4ECA-8950-0F9A5B18E59F}"/>
                  </a:ext>
                </a:extLst>
              </p:cNvPr>
              <p:cNvSpPr/>
              <p:nvPr/>
            </p:nvSpPr>
            <p:spPr>
              <a:xfrm>
                <a:off x="429907" y="3410396"/>
                <a:ext cx="2648706" cy="62966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Situation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Solve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S’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and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(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1’,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1’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) </a:t>
                </a:r>
                <a:r>
                  <a:rPr lang="en-US" altLang="zh-CN" sz="160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</a:rPr>
                  <a:t>(19)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E0BA67D-8B4A-4ECA-8950-0F9A5B18E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07" y="3410396"/>
                <a:ext cx="2648706" cy="629663"/>
              </a:xfrm>
              <a:prstGeom prst="rect">
                <a:avLst/>
              </a:prstGeom>
              <a:blipFill>
                <a:blip r:embed="rId3"/>
                <a:stretch>
                  <a:fillRect l="-1373" r="-1144" b="-84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流程图: 可选过程 50">
            <a:extLst>
              <a:ext uri="{FF2B5EF4-FFF2-40B4-BE49-F238E27FC236}">
                <a16:creationId xmlns:a16="http://schemas.microsoft.com/office/drawing/2014/main" id="{C535E971-087C-415B-9893-F6B7C5D93022}"/>
              </a:ext>
            </a:extLst>
          </p:cNvPr>
          <p:cNvSpPr/>
          <p:nvPr/>
        </p:nvSpPr>
        <p:spPr>
          <a:xfrm>
            <a:off x="5187780" y="6522231"/>
            <a:ext cx="879046" cy="528652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START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A91779C-2BBC-4047-90EF-FD46730CB89C}"/>
              </a:ext>
            </a:extLst>
          </p:cNvPr>
          <p:cNvCxnSpPr>
            <a:cxnSpLocks/>
            <a:stCxn id="45" idx="2"/>
            <a:endCxn id="61" idx="0"/>
          </p:cNvCxnSpPr>
          <p:nvPr/>
        </p:nvCxnSpPr>
        <p:spPr>
          <a:xfrm flipH="1">
            <a:off x="3166540" y="2711994"/>
            <a:ext cx="740" cy="2003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CE2D93A7-7F57-4FE0-A96D-EFB367DED68D}"/>
              </a:ext>
            </a:extLst>
          </p:cNvPr>
          <p:cNvSpPr/>
          <p:nvPr/>
        </p:nvSpPr>
        <p:spPr>
          <a:xfrm>
            <a:off x="1312005" y="-9525"/>
            <a:ext cx="3646757" cy="11475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69C32292-13AF-4BF7-8A64-D47D8C3F12B3}"/>
              </a:ext>
            </a:extLst>
          </p:cNvPr>
          <p:cNvSpPr/>
          <p:nvPr/>
        </p:nvSpPr>
        <p:spPr>
          <a:xfrm>
            <a:off x="2961739" y="1142969"/>
            <a:ext cx="306820" cy="192182"/>
          </a:xfrm>
          <a:prstGeom prst="downArrow">
            <a:avLst>
              <a:gd name="adj1" fmla="val 50000"/>
              <a:gd name="adj2" fmla="val 44175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440D61-D308-4436-A547-ACF498C2EFD1}"/>
              </a:ext>
            </a:extLst>
          </p:cNvPr>
          <p:cNvSpPr/>
          <p:nvPr/>
        </p:nvSpPr>
        <p:spPr>
          <a:xfrm>
            <a:off x="2601714" y="-68240"/>
            <a:ext cx="105655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B28B11A-C96C-4C9E-B01D-CCD30F9E6933}"/>
              </a:ext>
            </a:extLst>
          </p:cNvPr>
          <p:cNvSpPr/>
          <p:nvPr/>
        </p:nvSpPr>
        <p:spPr>
          <a:xfrm>
            <a:off x="1489540" y="74287"/>
            <a:ext cx="3280905" cy="979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FF75804-34DB-4182-8AED-3FA55076970E}"/>
                  </a:ext>
                </a:extLst>
              </p:cNvPr>
              <p:cNvSpPr/>
              <p:nvPr/>
            </p:nvSpPr>
            <p:spPr>
              <a:xfrm>
                <a:off x="1617752" y="327570"/>
                <a:ext cx="2105320" cy="367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𝑃𝑉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 </m:t>
                      </m:r>
                      <m:sSub>
                        <m:sSubPr>
                          <m:ctrlP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𝑝𝑣𝑚𝑎𝑥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𝑙𝑖𝑚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zh-CN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FF75804-34DB-4182-8AED-3FA550769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752" y="327570"/>
                <a:ext cx="2105320" cy="367665"/>
              </a:xfrm>
              <a:prstGeom prst="rect">
                <a:avLst/>
              </a:prstGeom>
              <a:blipFill>
                <a:blip r:embed="rId4"/>
                <a:stretch>
                  <a:fillRect t="-1667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06F5474-8EB2-4818-AE4F-5DF07F7C590E}"/>
                  </a:ext>
                </a:extLst>
              </p:cNvPr>
              <p:cNvSpPr/>
              <p:nvPr/>
            </p:nvSpPr>
            <p:spPr>
              <a:xfrm>
                <a:off x="1444849" y="638157"/>
                <a:ext cx="3033779" cy="343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𝐺𝑟𝑖𝑑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: </m:t>
                      </m:r>
                      <m:sSubSup>
                        <m:sSubSupPr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b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∠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zh-CN" alt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∠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06F5474-8EB2-4818-AE4F-5DF07F7C5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49" y="638157"/>
                <a:ext cx="3033779" cy="34336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菱形 60">
            <a:extLst>
              <a:ext uri="{FF2B5EF4-FFF2-40B4-BE49-F238E27FC236}">
                <a16:creationId xmlns:a16="http://schemas.microsoft.com/office/drawing/2014/main" id="{514ECB0A-B3EE-4DF2-86EC-5D7C5BA6BDF1}"/>
              </a:ext>
            </a:extLst>
          </p:cNvPr>
          <p:cNvSpPr/>
          <p:nvPr/>
        </p:nvSpPr>
        <p:spPr>
          <a:xfrm>
            <a:off x="2458265" y="2912301"/>
            <a:ext cx="1416549" cy="378089"/>
          </a:xfrm>
          <a:prstGeom prst="diamond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36FAD20-EE26-4EAE-822D-F317D53F8438}"/>
                  </a:ext>
                </a:extLst>
              </p:cNvPr>
              <p:cNvSpPr/>
              <p:nvPr/>
            </p:nvSpPr>
            <p:spPr>
              <a:xfrm>
                <a:off x="2725004" y="2937943"/>
                <a:ext cx="8163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36FAD20-EE26-4EAE-822D-F317D53F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004" y="2937943"/>
                <a:ext cx="81631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9C18EAC-CE44-4F8F-8C55-A705ABF457A9}"/>
              </a:ext>
            </a:extLst>
          </p:cNvPr>
          <p:cNvCxnSpPr>
            <a:cxnSpLocks/>
          </p:cNvCxnSpPr>
          <p:nvPr/>
        </p:nvCxnSpPr>
        <p:spPr>
          <a:xfrm>
            <a:off x="1927623" y="3102289"/>
            <a:ext cx="0" cy="3007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9BF1B9F-07E2-484D-B568-37FAC7DC8669}"/>
                  </a:ext>
                </a:extLst>
              </p:cNvPr>
              <p:cNvSpPr/>
              <p:nvPr/>
            </p:nvSpPr>
            <p:spPr>
              <a:xfrm>
                <a:off x="819913" y="4307421"/>
                <a:ext cx="2258699" cy="87346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</m:acc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zh-CN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Generate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2’,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2’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) by |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S’F’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|/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(20)</a:t>
                </a: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9BF1B9F-07E2-484D-B568-37FAC7DC8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13" y="4307421"/>
                <a:ext cx="2258699" cy="873464"/>
              </a:xfrm>
              <a:prstGeom prst="rect">
                <a:avLst/>
              </a:prstGeom>
              <a:blipFill>
                <a:blip r:embed="rId7"/>
                <a:stretch>
                  <a:fillRect r="-1609" b="-821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0F235F8-7C65-4247-A205-C88096FACA2A}"/>
              </a:ext>
            </a:extLst>
          </p:cNvPr>
          <p:cNvCxnSpPr>
            <a:cxnSpLocks/>
          </p:cNvCxnSpPr>
          <p:nvPr/>
        </p:nvCxnSpPr>
        <p:spPr>
          <a:xfrm>
            <a:off x="1859120" y="4040059"/>
            <a:ext cx="0" cy="2673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2E1B5AD1-76B8-4E7F-A572-307B89FC2495}"/>
              </a:ext>
            </a:extLst>
          </p:cNvPr>
          <p:cNvSpPr/>
          <p:nvPr/>
        </p:nvSpPr>
        <p:spPr>
          <a:xfrm>
            <a:off x="1647576" y="29989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F1E69A2-0ADF-4084-A36B-8CE8A4F65679}"/>
                  </a:ext>
                </a:extLst>
              </p:cNvPr>
              <p:cNvSpPr/>
              <p:nvPr/>
            </p:nvSpPr>
            <p:spPr>
              <a:xfrm>
                <a:off x="3283473" y="3407920"/>
                <a:ext cx="2648706" cy="63213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Situation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Solve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S’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and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(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1’,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1’) (21)</a:t>
                </a:r>
                <a:endParaRPr kumimoji="0" lang="en-US" altLang="zh-CN" sz="1600" b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F1E69A2-0ADF-4084-A36B-8CE8A4F65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73" y="3407920"/>
                <a:ext cx="2648706" cy="632139"/>
              </a:xfrm>
              <a:prstGeom prst="rect">
                <a:avLst/>
              </a:prstGeom>
              <a:blipFill>
                <a:blip r:embed="rId8"/>
                <a:stretch>
                  <a:fillRect l="-1373" r="-1144" b="-84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E9F9B21-99D3-4265-91C5-81895B973776}"/>
              </a:ext>
            </a:extLst>
          </p:cNvPr>
          <p:cNvCxnSpPr>
            <a:cxnSpLocks/>
          </p:cNvCxnSpPr>
          <p:nvPr/>
        </p:nvCxnSpPr>
        <p:spPr>
          <a:xfrm>
            <a:off x="4417413" y="3102289"/>
            <a:ext cx="0" cy="3047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24F5F69-6123-4E6E-8635-A9225A0EF01D}"/>
                  </a:ext>
                </a:extLst>
              </p:cNvPr>
              <p:cNvSpPr/>
              <p:nvPr/>
            </p:nvSpPr>
            <p:spPr>
              <a:xfrm>
                <a:off x="3283473" y="4307421"/>
                <a:ext cx="2258699" cy="87346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zh-CN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</m:acc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0" lang="zh-CN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zh-CN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Generate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x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2’,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y</a:t>
                </a:r>
                <a:r>
                  <a:rPr kumimoji="0" lang="en-US" altLang="zh-CN" sz="1600" b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2’)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by |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S’F’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|/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(22)</a:t>
                </a: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24F5F69-6123-4E6E-8635-A9225A0EF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73" y="4307421"/>
                <a:ext cx="2258699" cy="873464"/>
              </a:xfrm>
              <a:prstGeom prst="rect">
                <a:avLst/>
              </a:prstGeom>
              <a:blipFill>
                <a:blip r:embed="rId9"/>
                <a:stretch>
                  <a:fillRect r="-1609" b="-821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66B654B-28C8-4329-9C63-A29B86A4E123}"/>
              </a:ext>
            </a:extLst>
          </p:cNvPr>
          <p:cNvCxnSpPr>
            <a:cxnSpLocks/>
          </p:cNvCxnSpPr>
          <p:nvPr/>
        </p:nvCxnSpPr>
        <p:spPr>
          <a:xfrm flipH="1">
            <a:off x="4502964" y="4045050"/>
            <a:ext cx="1" cy="264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F2AAB2E3-2F42-4E7D-9BAB-09A4465D6DD2}"/>
              </a:ext>
            </a:extLst>
          </p:cNvPr>
          <p:cNvSpPr/>
          <p:nvPr/>
        </p:nvSpPr>
        <p:spPr>
          <a:xfrm>
            <a:off x="4382377" y="298947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708E5A4-B43C-4D55-A8D5-7F78939C6F79}"/>
              </a:ext>
            </a:extLst>
          </p:cNvPr>
          <p:cNvCxnSpPr>
            <a:cxnSpLocks/>
          </p:cNvCxnSpPr>
          <p:nvPr/>
        </p:nvCxnSpPr>
        <p:spPr>
          <a:xfrm>
            <a:off x="1927623" y="3102289"/>
            <a:ext cx="53584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26889D26-F37A-4BD5-944A-363076DAFA01}"/>
              </a:ext>
            </a:extLst>
          </p:cNvPr>
          <p:cNvCxnSpPr>
            <a:cxnSpLocks/>
          </p:cNvCxnSpPr>
          <p:nvPr/>
        </p:nvCxnSpPr>
        <p:spPr>
          <a:xfrm>
            <a:off x="3874814" y="3104343"/>
            <a:ext cx="53584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9B644EC-26B2-4C37-A3B4-0CD7FFCFBD46}"/>
              </a:ext>
            </a:extLst>
          </p:cNvPr>
          <p:cNvCxnSpPr>
            <a:cxnSpLocks/>
          </p:cNvCxnSpPr>
          <p:nvPr/>
        </p:nvCxnSpPr>
        <p:spPr>
          <a:xfrm>
            <a:off x="2123199" y="5180885"/>
            <a:ext cx="857" cy="264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19760F77-E66B-4C84-94C0-D81411C27A93}"/>
              </a:ext>
            </a:extLst>
          </p:cNvPr>
          <p:cNvCxnSpPr>
            <a:cxnSpLocks/>
          </p:cNvCxnSpPr>
          <p:nvPr/>
        </p:nvCxnSpPr>
        <p:spPr>
          <a:xfrm>
            <a:off x="4199129" y="5180885"/>
            <a:ext cx="857" cy="264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DBD34298-E537-4ED1-AFCD-58949A2FCBFA}"/>
                  </a:ext>
                </a:extLst>
              </p:cNvPr>
              <p:cNvSpPr/>
              <p:nvPr/>
            </p:nvSpPr>
            <p:spPr>
              <a:xfrm>
                <a:off x="1955470" y="5450482"/>
                <a:ext cx="2395431" cy="64249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Obtain the coord of </a:t>
                </a:r>
                <a:r>
                  <a:rPr lang="en-US" altLang="zh-CN" sz="1600" b="1" i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</a:t>
                </a:r>
                <a:endParaRPr lang="en-US" altLang="zh-CN" sz="1600" b="1" i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Update new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∠</m:t>
                    </m:r>
                    <m:sSubSup>
                      <m:sSubSupPr>
                        <m:ctrl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kumimoji="0" lang="en-US" altLang="zh-CN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(23)  </a:t>
                </a:r>
                <a:endPara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DBD34298-E537-4ED1-AFCD-58949A2FC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470" y="5450482"/>
                <a:ext cx="2395431" cy="642493"/>
              </a:xfrm>
              <a:prstGeom prst="rect">
                <a:avLst/>
              </a:prstGeom>
              <a:blipFill>
                <a:blip r:embed="rId10"/>
                <a:stretch>
                  <a:fillRect l="-2525" r="-6313" b="-733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菱形 85">
            <a:extLst>
              <a:ext uri="{FF2B5EF4-FFF2-40B4-BE49-F238E27FC236}">
                <a16:creationId xmlns:a16="http://schemas.microsoft.com/office/drawing/2014/main" id="{726814AA-9B4B-45E5-8EBD-4CA99E6C2521}"/>
              </a:ext>
            </a:extLst>
          </p:cNvPr>
          <p:cNvSpPr/>
          <p:nvPr/>
        </p:nvSpPr>
        <p:spPr>
          <a:xfrm>
            <a:off x="1324191" y="6304729"/>
            <a:ext cx="3648682" cy="963656"/>
          </a:xfrm>
          <a:prstGeom prst="diamond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84CAE9C-9F62-4C29-B6DB-4BC2C9253DE8}"/>
                  </a:ext>
                </a:extLst>
              </p:cNvPr>
              <p:cNvSpPr/>
              <p:nvPr/>
            </p:nvSpPr>
            <p:spPr>
              <a:xfrm>
                <a:off x="2114003" y="6483288"/>
                <a:ext cx="21411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Difference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of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two iterations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&lt; </a:t>
                </a:r>
                <a14:m>
                  <m:oMath xmlns:m="http://schemas.openxmlformats.org/officeDocument/2006/math">
                    <m:r>
                      <a:rPr kumimoji="0" lang="zh-CN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</m:oMath>
                </a14:m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84CAE9C-9F62-4C29-B6DB-4BC2C9253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003" y="6483288"/>
                <a:ext cx="2141164" cy="584775"/>
              </a:xfrm>
              <a:prstGeom prst="rect">
                <a:avLst/>
              </a:prstGeom>
              <a:blipFill>
                <a:blip r:embed="rId11"/>
                <a:stretch>
                  <a:fillRect l="-1709" t="-3158" b="-1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D679DF76-CD02-4E07-B40D-EA19E3AA4324}"/>
              </a:ext>
            </a:extLst>
          </p:cNvPr>
          <p:cNvCxnSpPr>
            <a:cxnSpLocks/>
            <a:stCxn id="83" idx="2"/>
            <a:endCxn id="86" idx="0"/>
          </p:cNvCxnSpPr>
          <p:nvPr/>
        </p:nvCxnSpPr>
        <p:spPr>
          <a:xfrm flipH="1">
            <a:off x="3148532" y="6092975"/>
            <a:ext cx="4654" cy="2117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流程图: 可选过程 88">
            <a:extLst>
              <a:ext uri="{FF2B5EF4-FFF2-40B4-BE49-F238E27FC236}">
                <a16:creationId xmlns:a16="http://schemas.microsoft.com/office/drawing/2014/main" id="{49349A00-8A27-4315-A675-A9ADB5782633}"/>
              </a:ext>
            </a:extLst>
          </p:cNvPr>
          <p:cNvSpPr/>
          <p:nvPr/>
        </p:nvSpPr>
        <p:spPr>
          <a:xfrm>
            <a:off x="363775" y="6597771"/>
            <a:ext cx="684564" cy="392143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EXIT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5FEFB84F-0D5C-4056-8B29-B0CF8F54DF9A}"/>
              </a:ext>
            </a:extLst>
          </p:cNvPr>
          <p:cNvCxnSpPr>
            <a:cxnSpLocks/>
            <a:stCxn id="86" idx="1"/>
            <a:endCxn id="89" idx="3"/>
          </p:cNvCxnSpPr>
          <p:nvPr/>
        </p:nvCxnSpPr>
        <p:spPr>
          <a:xfrm flipH="1">
            <a:off x="1048339" y="6786557"/>
            <a:ext cx="275852" cy="72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85D13324-D177-41EF-9ECC-128B19B89428}"/>
              </a:ext>
            </a:extLst>
          </p:cNvPr>
          <p:cNvSpPr/>
          <p:nvPr/>
        </p:nvSpPr>
        <p:spPr>
          <a:xfrm>
            <a:off x="1064911" y="643387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388374C-8FF6-4392-8DB8-1ABAE17986BE}"/>
              </a:ext>
            </a:extLst>
          </p:cNvPr>
          <p:cNvSpPr/>
          <p:nvPr/>
        </p:nvSpPr>
        <p:spPr>
          <a:xfrm>
            <a:off x="4871679" y="64253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24026B7C-43AA-40BC-83B8-AAC9036F0F3B}"/>
              </a:ext>
            </a:extLst>
          </p:cNvPr>
          <p:cNvSpPr/>
          <p:nvPr/>
        </p:nvSpPr>
        <p:spPr>
          <a:xfrm>
            <a:off x="1525051" y="63093"/>
            <a:ext cx="29979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Input inverter and grid parameters</a:t>
            </a: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ED3B1476-1D57-4638-B6E6-55A8F85E8A69}"/>
              </a:ext>
            </a:extLst>
          </p:cNvPr>
          <p:cNvCxnSpPr>
            <a:cxnSpLocks/>
            <a:stCxn id="86" idx="3"/>
            <a:endCxn id="51" idx="1"/>
          </p:cNvCxnSpPr>
          <p:nvPr/>
        </p:nvCxnSpPr>
        <p:spPr>
          <a:xfrm>
            <a:off x="4972873" y="6786557"/>
            <a:ext cx="2149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7C59CFA5-6A92-4C61-9243-61C22F122963}"/>
              </a:ext>
            </a:extLst>
          </p:cNvPr>
          <p:cNvSpPr/>
          <p:nvPr/>
        </p:nvSpPr>
        <p:spPr>
          <a:xfrm>
            <a:off x="2223936" y="2121585"/>
            <a:ext cx="1886687" cy="590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B30195-0F1B-40D7-95E1-FB67AF06BCF3}"/>
                  </a:ext>
                </a:extLst>
              </p:cNvPr>
              <p:cNvSpPr/>
              <p:nvPr/>
            </p:nvSpPr>
            <p:spPr>
              <a:xfrm>
                <a:off x="2041581" y="2095490"/>
                <a:ext cx="2286001" cy="619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10000"/>
                  </a:lnSpc>
                  <a:defRPr/>
                </a:pPr>
                <a:r>
                  <a:rPr lang="en-US" altLang="zh-CN" sz="1600">
                    <a:solidFill>
                      <a:srgbClr val="C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Based on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10000"/>
                  </a:lnSpc>
                  <a:defRPr/>
                </a:pPr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6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(18)</a:t>
                </a:r>
                <a:endParaRPr lang="en-US" altLang="zh-CN" sz="16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B30195-0F1B-40D7-95E1-FB67AF06B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81" y="2095490"/>
                <a:ext cx="2286001" cy="619337"/>
              </a:xfrm>
              <a:prstGeom prst="rect">
                <a:avLst/>
              </a:prstGeom>
              <a:blipFill>
                <a:blip r:embed="rId12"/>
                <a:stretch>
                  <a:fillRect t="-990" b="-1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52C06A0-57A2-41F1-A0C1-5B6DAE6DFA57}"/>
              </a:ext>
            </a:extLst>
          </p:cNvPr>
          <p:cNvCxnSpPr>
            <a:cxnSpLocks/>
            <a:stCxn id="49" idx="2"/>
            <a:endCxn id="45" idx="0"/>
          </p:cNvCxnSpPr>
          <p:nvPr/>
        </p:nvCxnSpPr>
        <p:spPr>
          <a:xfrm flipH="1">
            <a:off x="3167280" y="1935815"/>
            <a:ext cx="381" cy="1857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61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55B7E0C-6777-4CF9-8C0B-9A6998702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5866" r="8362" b="5458"/>
          <a:stretch/>
        </p:blipFill>
        <p:spPr>
          <a:xfrm>
            <a:off x="501204" y="176320"/>
            <a:ext cx="2919504" cy="29308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493F0D-289D-44DA-8DF9-48B73D855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t="3326" r="5457" b="4171"/>
          <a:stretch/>
        </p:blipFill>
        <p:spPr>
          <a:xfrm>
            <a:off x="471214" y="3615931"/>
            <a:ext cx="3048538" cy="2981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EB08C4E-8FA3-4696-B925-AB80C8A60460}"/>
                  </a:ext>
                </a:extLst>
              </p:cNvPr>
              <p:cNvSpPr/>
              <p:nvPr/>
            </p:nvSpPr>
            <p:spPr>
              <a:xfrm>
                <a:off x="1442296" y="854636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EB08C4E-8FA3-4696-B925-AB80C8A60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296" y="854636"/>
                <a:ext cx="1062721" cy="553998"/>
              </a:xfrm>
              <a:prstGeom prst="rect">
                <a:avLst/>
              </a:prstGeom>
              <a:blipFill>
                <a:blip r:embed="rId4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0A8B8FD-E3F3-48B6-B508-CDCBC0997D78}"/>
                  </a:ext>
                </a:extLst>
              </p:cNvPr>
              <p:cNvSpPr/>
              <p:nvPr/>
            </p:nvSpPr>
            <p:spPr>
              <a:xfrm>
                <a:off x="1376993" y="2571434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0A8B8FD-E3F3-48B6-B508-CDCBC0997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993" y="2571434"/>
                <a:ext cx="1321196" cy="323165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B132FA82-CBEB-4BC3-9E95-972A67BB4086}"/>
              </a:ext>
            </a:extLst>
          </p:cNvPr>
          <p:cNvCxnSpPr>
            <a:cxnSpLocks/>
          </p:cNvCxnSpPr>
          <p:nvPr/>
        </p:nvCxnSpPr>
        <p:spPr>
          <a:xfrm>
            <a:off x="1334827" y="2372531"/>
            <a:ext cx="99193" cy="3935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>
            <a:extLst>
              <a:ext uri="{FF2B5EF4-FFF2-40B4-BE49-F238E27FC236}">
                <a16:creationId xmlns:a16="http://schemas.microsoft.com/office/drawing/2014/main" id="{997D6A41-D613-4C01-A132-1D034672A15C}"/>
              </a:ext>
            </a:extLst>
          </p:cNvPr>
          <p:cNvSpPr/>
          <p:nvPr/>
        </p:nvSpPr>
        <p:spPr>
          <a:xfrm rot="14613660">
            <a:off x="1236230" y="1080977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528284C-EB87-4A28-AF8D-630011075F56}"/>
                  </a:ext>
                </a:extLst>
              </p:cNvPr>
              <p:cNvSpPr/>
              <p:nvPr/>
            </p:nvSpPr>
            <p:spPr>
              <a:xfrm>
                <a:off x="1633379" y="6581442"/>
                <a:ext cx="80457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528284C-EB87-4A28-AF8D-630011075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79" y="6581442"/>
                <a:ext cx="804579" cy="323165"/>
              </a:xfrm>
              <a:prstGeom prst="rect">
                <a:avLst/>
              </a:prstGeom>
              <a:blipFill>
                <a:blip r:embed="rId6"/>
                <a:stretch>
                  <a:fillRect t="-5660" r="-1515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7AD1A3-1822-47BA-A628-AEA00E0CBFCE}"/>
                  </a:ext>
                </a:extLst>
              </p:cNvPr>
              <p:cNvSpPr/>
              <p:nvPr/>
            </p:nvSpPr>
            <p:spPr>
              <a:xfrm>
                <a:off x="335085" y="3361798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7AD1A3-1822-47BA-A628-AEA00E0CB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5" y="3361798"/>
                <a:ext cx="782470" cy="323165"/>
              </a:xfrm>
              <a:prstGeom prst="rect">
                <a:avLst/>
              </a:prstGeom>
              <a:blipFill>
                <a:blip r:embed="rId7"/>
                <a:stretch>
                  <a:fillRect t="-3774" r="-11719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9CB44D9-E28A-4ABE-ACBF-667806326F7C}"/>
              </a:ext>
            </a:extLst>
          </p:cNvPr>
          <p:cNvCxnSpPr>
            <a:cxnSpLocks/>
          </p:cNvCxnSpPr>
          <p:nvPr/>
        </p:nvCxnSpPr>
        <p:spPr>
          <a:xfrm flipH="1" flipV="1">
            <a:off x="2069451" y="5364671"/>
            <a:ext cx="453762" cy="385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乘号 79">
            <a:extLst>
              <a:ext uri="{FF2B5EF4-FFF2-40B4-BE49-F238E27FC236}">
                <a16:creationId xmlns:a16="http://schemas.microsoft.com/office/drawing/2014/main" id="{36D5ADBD-B41D-4037-B25F-910BE00FBA12}"/>
              </a:ext>
            </a:extLst>
          </p:cNvPr>
          <p:cNvSpPr/>
          <p:nvPr/>
        </p:nvSpPr>
        <p:spPr>
          <a:xfrm>
            <a:off x="1571409" y="1365549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045389D-6A53-4A5C-A495-1ABEC2F5B0C1}"/>
              </a:ext>
            </a:extLst>
          </p:cNvPr>
          <p:cNvCxnSpPr>
            <a:cxnSpLocks/>
          </p:cNvCxnSpPr>
          <p:nvPr/>
        </p:nvCxnSpPr>
        <p:spPr>
          <a:xfrm flipH="1" flipV="1">
            <a:off x="1005648" y="233281"/>
            <a:ext cx="658359" cy="123027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AF9DBB9B-140B-4DAE-9F4D-3D44395B2DFF}"/>
              </a:ext>
            </a:extLst>
          </p:cNvPr>
          <p:cNvCxnSpPr>
            <a:cxnSpLocks/>
          </p:cNvCxnSpPr>
          <p:nvPr/>
        </p:nvCxnSpPr>
        <p:spPr>
          <a:xfrm flipH="1" flipV="1">
            <a:off x="712476" y="1454383"/>
            <a:ext cx="930156" cy="966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9DE1BE4-49E0-4AE1-B6C4-71AB20B71863}"/>
                  </a:ext>
                </a:extLst>
              </p:cNvPr>
              <p:cNvSpPr/>
              <p:nvPr/>
            </p:nvSpPr>
            <p:spPr>
              <a:xfrm>
                <a:off x="2163272" y="5861969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9DE1BE4-49E0-4AE1-B6C4-71AB20B71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72" y="5861969"/>
                <a:ext cx="1321196" cy="323165"/>
              </a:xfrm>
              <a:prstGeom prst="rect">
                <a:avLst/>
              </a:prstGeom>
              <a:blipFill>
                <a:blip r:embed="rId8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33D0B723-0AA8-4947-A21E-30170F8D0375}"/>
              </a:ext>
            </a:extLst>
          </p:cNvPr>
          <p:cNvSpPr/>
          <p:nvPr/>
        </p:nvSpPr>
        <p:spPr>
          <a:xfrm>
            <a:off x="621068" y="2993622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4509915-8F98-4927-9100-F27AF316B709}"/>
              </a:ext>
            </a:extLst>
          </p:cNvPr>
          <p:cNvSpPr/>
          <p:nvPr/>
        </p:nvSpPr>
        <p:spPr>
          <a:xfrm flipH="1">
            <a:off x="501204" y="176321"/>
            <a:ext cx="119864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5BCD69-4D9A-442A-8B1F-79FB98C9B367}"/>
              </a:ext>
            </a:extLst>
          </p:cNvPr>
          <p:cNvSpPr/>
          <p:nvPr/>
        </p:nvSpPr>
        <p:spPr>
          <a:xfrm>
            <a:off x="489775" y="2884910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DF66765-F323-47C4-A438-4B3B90FF720E}"/>
              </a:ext>
            </a:extLst>
          </p:cNvPr>
          <p:cNvSpPr/>
          <p:nvPr/>
        </p:nvSpPr>
        <p:spPr>
          <a:xfrm>
            <a:off x="1264047" y="2887754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93289EA-7C70-4FE7-84C9-4E7374798277}"/>
              </a:ext>
            </a:extLst>
          </p:cNvPr>
          <p:cNvSpPr/>
          <p:nvPr/>
        </p:nvSpPr>
        <p:spPr>
          <a:xfrm>
            <a:off x="2120125" y="2887754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5FC8291-31BF-443D-A160-6F2EDF24DB8C}"/>
              </a:ext>
            </a:extLst>
          </p:cNvPr>
          <p:cNvSpPr/>
          <p:nvPr/>
        </p:nvSpPr>
        <p:spPr>
          <a:xfrm>
            <a:off x="2920711" y="2888210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3289EA-7C70-4FE7-84C9-4E7374798277}"/>
              </a:ext>
            </a:extLst>
          </p:cNvPr>
          <p:cNvSpPr/>
          <p:nvPr/>
        </p:nvSpPr>
        <p:spPr>
          <a:xfrm>
            <a:off x="427523" y="1303331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E16BC96-9129-4D59-91C7-698A2A50ADD8}"/>
              </a:ext>
            </a:extLst>
          </p:cNvPr>
          <p:cNvSpPr/>
          <p:nvPr/>
        </p:nvSpPr>
        <p:spPr>
          <a:xfrm>
            <a:off x="376938" y="1681028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3AF68A2-522F-453D-969B-929950D8FA39}"/>
              </a:ext>
            </a:extLst>
          </p:cNvPr>
          <p:cNvSpPr/>
          <p:nvPr/>
        </p:nvSpPr>
        <p:spPr>
          <a:xfrm>
            <a:off x="378730" y="2089147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38850F4-738E-44A5-8BCE-97773AEF3281}"/>
              </a:ext>
            </a:extLst>
          </p:cNvPr>
          <p:cNvSpPr/>
          <p:nvPr/>
        </p:nvSpPr>
        <p:spPr>
          <a:xfrm>
            <a:off x="384033" y="2500160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2773FAA-EED2-40EE-93A0-82A9E4E4A7E8}"/>
              </a:ext>
            </a:extLst>
          </p:cNvPr>
          <p:cNvSpPr/>
          <p:nvPr/>
        </p:nvSpPr>
        <p:spPr>
          <a:xfrm>
            <a:off x="423532" y="906813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A7093B2-6164-449B-9503-51B768671917}"/>
              </a:ext>
            </a:extLst>
          </p:cNvPr>
          <p:cNvSpPr/>
          <p:nvPr/>
        </p:nvSpPr>
        <p:spPr>
          <a:xfrm>
            <a:off x="421303" y="500722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422C0A9-BCC2-48CD-8AFE-9A35557F6C32}"/>
              </a:ext>
            </a:extLst>
          </p:cNvPr>
          <p:cNvSpPr/>
          <p:nvPr/>
        </p:nvSpPr>
        <p:spPr>
          <a:xfrm>
            <a:off x="423532" y="9060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AF9BC1-46C4-4DCB-8649-EE2E6D011C44}"/>
              </a:ext>
            </a:extLst>
          </p:cNvPr>
          <p:cNvSpPr/>
          <p:nvPr/>
        </p:nvSpPr>
        <p:spPr>
          <a:xfrm>
            <a:off x="702207" y="6429720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49A7C8-58D4-4148-B3F1-6710805629FC}"/>
                  </a:ext>
                </a:extLst>
              </p:cNvPr>
              <p:cNvSpPr/>
              <p:nvPr/>
            </p:nvSpPr>
            <p:spPr>
              <a:xfrm>
                <a:off x="530235" y="6347970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149A7C8-58D4-4148-B3F1-671080562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35" y="6347970"/>
                <a:ext cx="499752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/>
              <p:nvPr/>
            </p:nvSpPr>
            <p:spPr>
              <a:xfrm>
                <a:off x="1075391" y="6356134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91" y="6356134"/>
                <a:ext cx="700127" cy="323165"/>
              </a:xfrm>
              <a:prstGeom prst="rect">
                <a:avLst/>
              </a:prstGeom>
              <a:blipFill>
                <a:blip r:embed="rId10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/>
              <p:nvPr/>
            </p:nvSpPr>
            <p:spPr>
              <a:xfrm>
                <a:off x="2424244" y="6349911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244" y="6349911"/>
                <a:ext cx="555857" cy="323165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/>
              <p:nvPr/>
            </p:nvSpPr>
            <p:spPr>
              <a:xfrm>
                <a:off x="3138676" y="6347969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76" y="6347969"/>
                <a:ext cx="355482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/>
              <p:nvPr/>
            </p:nvSpPr>
            <p:spPr>
              <a:xfrm>
                <a:off x="1902578" y="6372085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25296E5-9E2B-4F10-BBBB-072F055CA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578" y="6372085"/>
                <a:ext cx="343364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>
            <a:extLst>
              <a:ext uri="{FF2B5EF4-FFF2-40B4-BE49-F238E27FC236}">
                <a16:creationId xmlns:a16="http://schemas.microsoft.com/office/drawing/2014/main" id="{F7B62365-6674-40F5-B981-E187EBC91FDC}"/>
              </a:ext>
            </a:extLst>
          </p:cNvPr>
          <p:cNvSpPr/>
          <p:nvPr/>
        </p:nvSpPr>
        <p:spPr>
          <a:xfrm flipH="1">
            <a:off x="493163" y="3724030"/>
            <a:ext cx="19528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924C9AD-2211-4E06-B638-EFDB92EA2A51}"/>
              </a:ext>
            </a:extLst>
          </p:cNvPr>
          <p:cNvSpPr/>
          <p:nvPr/>
        </p:nvSpPr>
        <p:spPr>
          <a:xfrm>
            <a:off x="372474" y="5148871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64C4BAC-BFC8-4CBF-BAFA-13DA03FC3C92}"/>
              </a:ext>
            </a:extLst>
          </p:cNvPr>
          <p:cNvSpPr/>
          <p:nvPr/>
        </p:nvSpPr>
        <p:spPr>
          <a:xfrm>
            <a:off x="280807" y="5650716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FC0FA27-97F8-4240-B404-B1199CBA1391}"/>
              </a:ext>
            </a:extLst>
          </p:cNvPr>
          <p:cNvSpPr/>
          <p:nvPr/>
        </p:nvSpPr>
        <p:spPr>
          <a:xfrm>
            <a:off x="277739" y="6162907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703A70B-786C-4C6D-8DD5-002E84F39FE7}"/>
              </a:ext>
            </a:extLst>
          </p:cNvPr>
          <p:cNvSpPr/>
          <p:nvPr/>
        </p:nvSpPr>
        <p:spPr>
          <a:xfrm>
            <a:off x="281073" y="4636680"/>
            <a:ext cx="5141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28B286A-7325-4808-BDE9-04657C5553DA}"/>
              </a:ext>
            </a:extLst>
          </p:cNvPr>
          <p:cNvSpPr/>
          <p:nvPr/>
        </p:nvSpPr>
        <p:spPr>
          <a:xfrm>
            <a:off x="287050" y="4140837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8BE9FA9D-E0BF-4FCA-926C-23171321A118}"/>
              </a:ext>
            </a:extLst>
          </p:cNvPr>
          <p:cNvSpPr/>
          <p:nvPr/>
        </p:nvSpPr>
        <p:spPr>
          <a:xfrm>
            <a:off x="287050" y="3644286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0.13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5E95152-D637-4242-870E-96ED81561ACD}"/>
              </a:ext>
            </a:extLst>
          </p:cNvPr>
          <p:cNvSpPr/>
          <p:nvPr/>
        </p:nvSpPr>
        <p:spPr>
          <a:xfrm>
            <a:off x="1461688" y="3081612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5F1C325E-9B97-4A0D-8B8E-30BEF5AFBD1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5492" r="6478" b="3536"/>
          <a:stretch/>
        </p:blipFill>
        <p:spPr>
          <a:xfrm>
            <a:off x="4405452" y="3627312"/>
            <a:ext cx="3144988" cy="3046661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C58D28EE-79C2-4049-A7F0-B775331C5FB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5838" r="7244" b="4848"/>
          <a:stretch/>
        </p:blipFill>
        <p:spPr>
          <a:xfrm>
            <a:off x="4349213" y="82501"/>
            <a:ext cx="3105352" cy="3072439"/>
          </a:xfrm>
          <a:prstGeom prst="rect">
            <a:avLst/>
          </a:prstGeom>
        </p:spPr>
      </p:pic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E9FA57D5-72FD-49B4-9E7B-8B6D3123AD15}"/>
              </a:ext>
            </a:extLst>
          </p:cNvPr>
          <p:cNvCxnSpPr>
            <a:cxnSpLocks/>
          </p:cNvCxnSpPr>
          <p:nvPr/>
        </p:nvCxnSpPr>
        <p:spPr>
          <a:xfrm flipH="1" flipV="1">
            <a:off x="6013976" y="5181290"/>
            <a:ext cx="587365" cy="378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乘号 107">
            <a:extLst>
              <a:ext uri="{FF2B5EF4-FFF2-40B4-BE49-F238E27FC236}">
                <a16:creationId xmlns:a16="http://schemas.microsoft.com/office/drawing/2014/main" id="{01C1C0A8-EC5A-4122-BB1B-88D88DDC8204}"/>
              </a:ext>
            </a:extLst>
          </p:cNvPr>
          <p:cNvSpPr/>
          <p:nvPr/>
        </p:nvSpPr>
        <p:spPr>
          <a:xfrm>
            <a:off x="5915081" y="1525466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373EC7C5-5ABE-4B5F-9D71-5C3AA8AD587A}"/>
              </a:ext>
            </a:extLst>
          </p:cNvPr>
          <p:cNvCxnSpPr>
            <a:cxnSpLocks/>
          </p:cNvCxnSpPr>
          <p:nvPr/>
        </p:nvCxnSpPr>
        <p:spPr>
          <a:xfrm flipH="1" flipV="1">
            <a:off x="5332113" y="465528"/>
            <a:ext cx="683739" cy="119575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EF996B88-2833-43DA-B23E-146CBC503A8D}"/>
              </a:ext>
            </a:extLst>
          </p:cNvPr>
          <p:cNvCxnSpPr>
            <a:cxnSpLocks/>
          </p:cNvCxnSpPr>
          <p:nvPr/>
        </p:nvCxnSpPr>
        <p:spPr>
          <a:xfrm flipH="1">
            <a:off x="4701365" y="1614839"/>
            <a:ext cx="1293044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E5B447F-2D9B-4F1E-9CA7-B5172927DDA3}"/>
              </a:ext>
            </a:extLst>
          </p:cNvPr>
          <p:cNvCxnSpPr>
            <a:cxnSpLocks/>
          </p:cNvCxnSpPr>
          <p:nvPr/>
        </p:nvCxnSpPr>
        <p:spPr>
          <a:xfrm flipH="1">
            <a:off x="4896521" y="1704212"/>
            <a:ext cx="317435" cy="1757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45BA0E46-A28C-45A8-A681-71E4816DDFE2}"/>
              </a:ext>
            </a:extLst>
          </p:cNvPr>
          <p:cNvSpPr/>
          <p:nvPr/>
        </p:nvSpPr>
        <p:spPr>
          <a:xfrm>
            <a:off x="4623513" y="2994996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90D39FA-D679-4CF6-A62E-F309887443C6}"/>
              </a:ext>
            </a:extLst>
          </p:cNvPr>
          <p:cNvSpPr/>
          <p:nvPr/>
        </p:nvSpPr>
        <p:spPr>
          <a:xfrm>
            <a:off x="4492220" y="2886284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174D92-C5C4-4396-B78B-19957FB8E53A}"/>
              </a:ext>
            </a:extLst>
          </p:cNvPr>
          <p:cNvSpPr/>
          <p:nvPr/>
        </p:nvSpPr>
        <p:spPr>
          <a:xfrm>
            <a:off x="5218757" y="2889583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0E503DD-FC57-47BA-A7F4-9326F2464660}"/>
              </a:ext>
            </a:extLst>
          </p:cNvPr>
          <p:cNvSpPr/>
          <p:nvPr/>
        </p:nvSpPr>
        <p:spPr>
          <a:xfrm>
            <a:off x="5939564" y="2903652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41BF793-B565-41C1-B91A-F764D22661C4}"/>
              </a:ext>
            </a:extLst>
          </p:cNvPr>
          <p:cNvSpPr/>
          <p:nvPr/>
        </p:nvSpPr>
        <p:spPr>
          <a:xfrm>
            <a:off x="6596251" y="2908031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10016BA4-F1FD-480C-A56C-B72EB2E4DD22}"/>
              </a:ext>
            </a:extLst>
          </p:cNvPr>
          <p:cNvSpPr/>
          <p:nvPr/>
        </p:nvSpPr>
        <p:spPr>
          <a:xfrm>
            <a:off x="5464133" y="3082986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EC2B5E50-6BD6-4CEA-890D-A8EF79FD1839}"/>
              </a:ext>
            </a:extLst>
          </p:cNvPr>
          <p:cNvSpPr/>
          <p:nvPr/>
        </p:nvSpPr>
        <p:spPr>
          <a:xfrm flipH="1">
            <a:off x="4360357" y="160889"/>
            <a:ext cx="20327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CE4143C7-548B-42C3-8CB3-9C906DE06807}"/>
              </a:ext>
            </a:extLst>
          </p:cNvPr>
          <p:cNvSpPr/>
          <p:nvPr/>
        </p:nvSpPr>
        <p:spPr>
          <a:xfrm>
            <a:off x="4349213" y="1435429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F07389B5-5A58-42D5-8DFE-435EE9DA0925}"/>
              </a:ext>
            </a:extLst>
          </p:cNvPr>
          <p:cNvSpPr/>
          <p:nvPr/>
        </p:nvSpPr>
        <p:spPr>
          <a:xfrm>
            <a:off x="4326905" y="77334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0FAAB645-1C38-4B31-BDD4-2E25D1288A80}"/>
              </a:ext>
            </a:extLst>
          </p:cNvPr>
          <p:cNvSpPr/>
          <p:nvPr/>
        </p:nvSpPr>
        <p:spPr>
          <a:xfrm>
            <a:off x="4278547" y="2121963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03BF8190-DE75-4D7A-9BF8-DDE4943B4FD9}"/>
              </a:ext>
            </a:extLst>
          </p:cNvPr>
          <p:cNvSpPr/>
          <p:nvPr/>
        </p:nvSpPr>
        <p:spPr>
          <a:xfrm>
            <a:off x="4718003" y="6468527"/>
            <a:ext cx="2758669" cy="128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0C72CB8E-59F0-46E8-BF07-2EF97C0BCC2E}"/>
                  </a:ext>
                </a:extLst>
              </p:cNvPr>
              <p:cNvSpPr/>
              <p:nvPr/>
            </p:nvSpPr>
            <p:spPr>
              <a:xfrm>
                <a:off x="4550254" y="6363468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0C72CB8E-59F0-46E8-BF07-2EF97C0BC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54" y="6363468"/>
                <a:ext cx="499752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D0EDD46-4B06-4B92-9C57-4FA27B68F57F}"/>
                  </a:ext>
                </a:extLst>
              </p:cNvPr>
              <p:cNvSpPr/>
              <p:nvPr/>
            </p:nvSpPr>
            <p:spPr>
              <a:xfrm>
                <a:off x="5095410" y="6371632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6D0EDD46-4B06-4B92-9C57-4FA27B68F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10" y="6371632"/>
                <a:ext cx="700127" cy="323165"/>
              </a:xfrm>
              <a:prstGeom prst="rect">
                <a:avLst/>
              </a:prstGeom>
              <a:blipFill>
                <a:blip r:embed="rId17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5E6C5F99-8BFE-4298-9084-DC470C15999C}"/>
                  </a:ext>
                </a:extLst>
              </p:cNvPr>
              <p:cNvSpPr/>
              <p:nvPr/>
            </p:nvSpPr>
            <p:spPr>
              <a:xfrm>
                <a:off x="6444263" y="6365409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5E6C5F99-8BFE-4298-9084-DC470C159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63" y="6365409"/>
                <a:ext cx="555857" cy="323165"/>
              </a:xfrm>
              <a:prstGeom prst="rect">
                <a:avLst/>
              </a:prstGeom>
              <a:blipFill>
                <a:blip r:embed="rId18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9C1961E5-A95D-4089-8EF2-B2EC8DE35F32}"/>
                  </a:ext>
                </a:extLst>
              </p:cNvPr>
              <p:cNvSpPr/>
              <p:nvPr/>
            </p:nvSpPr>
            <p:spPr>
              <a:xfrm>
                <a:off x="7158695" y="6363467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9C1961E5-A95D-4089-8EF2-B2EC8DE3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95" y="6363467"/>
                <a:ext cx="355482" cy="3231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B4866ED3-465A-47C3-944D-9C757590E0E7}"/>
                  </a:ext>
                </a:extLst>
              </p:cNvPr>
              <p:cNvSpPr/>
              <p:nvPr/>
            </p:nvSpPr>
            <p:spPr>
              <a:xfrm>
                <a:off x="5928669" y="6383134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B4866ED3-465A-47C3-944D-9C757590E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669" y="6383134"/>
                <a:ext cx="343364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D36B4400-E6DB-4BF5-BC6A-2622770B518D}"/>
                  </a:ext>
                </a:extLst>
              </p:cNvPr>
              <p:cNvSpPr/>
              <p:nvPr/>
            </p:nvSpPr>
            <p:spPr>
              <a:xfrm>
                <a:off x="6192981" y="5569689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D36B4400-E6DB-4BF5-BC6A-2622770B5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81" y="5569689"/>
                <a:ext cx="1321196" cy="323165"/>
              </a:xfrm>
              <a:prstGeom prst="rect">
                <a:avLst/>
              </a:prstGeom>
              <a:blipFill>
                <a:blip r:embed="rId2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1CBBC6F1-F1C6-4BBA-B52F-C6F318991D3A}"/>
                  </a:ext>
                </a:extLst>
              </p:cNvPr>
              <p:cNvSpPr/>
              <p:nvPr/>
            </p:nvSpPr>
            <p:spPr>
              <a:xfrm>
                <a:off x="4266289" y="3327023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1CBBC6F1-F1C6-4BBA-B52F-C6F318991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289" y="3327023"/>
                <a:ext cx="782470" cy="323165"/>
              </a:xfrm>
              <a:prstGeom prst="rect">
                <a:avLst/>
              </a:prstGeom>
              <a:blipFill>
                <a:blip r:embed="rId22"/>
                <a:stretch>
                  <a:fillRect t="-3774" r="-11719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矩形 150">
            <a:extLst>
              <a:ext uri="{FF2B5EF4-FFF2-40B4-BE49-F238E27FC236}">
                <a16:creationId xmlns:a16="http://schemas.microsoft.com/office/drawing/2014/main" id="{DFBECDE8-5FD9-4E65-AF07-1541F57484AB}"/>
              </a:ext>
            </a:extLst>
          </p:cNvPr>
          <p:cNvSpPr/>
          <p:nvPr/>
        </p:nvSpPr>
        <p:spPr>
          <a:xfrm flipH="1">
            <a:off x="4471560" y="3678451"/>
            <a:ext cx="19528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81CC55E8-25A7-41B7-9F9C-30B1A9CEA323}"/>
              </a:ext>
            </a:extLst>
          </p:cNvPr>
          <p:cNvSpPr/>
          <p:nvPr/>
        </p:nvSpPr>
        <p:spPr>
          <a:xfrm>
            <a:off x="4349198" y="4931663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7DD05C72-2E3E-475A-92BE-89D94DA9BDDE}"/>
              </a:ext>
            </a:extLst>
          </p:cNvPr>
          <p:cNvSpPr/>
          <p:nvPr/>
        </p:nvSpPr>
        <p:spPr>
          <a:xfrm>
            <a:off x="4259534" y="5555366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C8D6FB9-904C-4701-BA9A-B8E4931BB9BA}"/>
              </a:ext>
            </a:extLst>
          </p:cNvPr>
          <p:cNvSpPr/>
          <p:nvPr/>
        </p:nvSpPr>
        <p:spPr>
          <a:xfrm>
            <a:off x="4256136" y="6117328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A5B592FA-FDAA-41FC-AA78-2B4E1988C47F}"/>
              </a:ext>
            </a:extLst>
          </p:cNvPr>
          <p:cNvSpPr/>
          <p:nvPr/>
        </p:nvSpPr>
        <p:spPr>
          <a:xfrm>
            <a:off x="4259534" y="4232965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85D013E-B2CB-4148-B7A7-E0A109203328}"/>
              </a:ext>
            </a:extLst>
          </p:cNvPr>
          <p:cNvSpPr/>
          <p:nvPr/>
        </p:nvSpPr>
        <p:spPr>
          <a:xfrm>
            <a:off x="4278833" y="3599429"/>
            <a:ext cx="5212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7BCF42D4-0B21-4899-BF3C-29FB9855FDFB}"/>
                  </a:ext>
                </a:extLst>
              </p:cNvPr>
              <p:cNvSpPr/>
              <p:nvPr/>
            </p:nvSpPr>
            <p:spPr>
              <a:xfrm>
                <a:off x="5128454" y="1761038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7BCF42D4-0B21-4899-BF3C-29FB9855F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454" y="1761038"/>
                <a:ext cx="1321196" cy="323165"/>
              </a:xfrm>
              <a:prstGeom prst="rect">
                <a:avLst/>
              </a:prstGeom>
              <a:blipFill>
                <a:blip r:embed="rId2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E90930CF-649A-49AF-8786-8BF78B69EE90}"/>
                  </a:ext>
                </a:extLst>
              </p:cNvPr>
              <p:cNvSpPr/>
              <p:nvPr/>
            </p:nvSpPr>
            <p:spPr>
              <a:xfrm>
                <a:off x="5673982" y="877619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E90930CF-649A-49AF-8786-8BF78B69E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982" y="877619"/>
                <a:ext cx="1062721" cy="553998"/>
              </a:xfrm>
              <a:prstGeom prst="rect">
                <a:avLst/>
              </a:prstGeom>
              <a:blipFill>
                <a:blip r:embed="rId24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弧形 158">
            <a:extLst>
              <a:ext uri="{FF2B5EF4-FFF2-40B4-BE49-F238E27FC236}">
                <a16:creationId xmlns:a16="http://schemas.microsoft.com/office/drawing/2014/main" id="{52974192-5899-4D25-930A-CCB3D8B4A283}"/>
              </a:ext>
            </a:extLst>
          </p:cNvPr>
          <p:cNvSpPr/>
          <p:nvPr/>
        </p:nvSpPr>
        <p:spPr>
          <a:xfrm rot="14613660">
            <a:off x="5506562" y="1213536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4A9512B-1A43-40DA-B04D-8DD57BD1BC79}"/>
              </a:ext>
            </a:extLst>
          </p:cNvPr>
          <p:cNvSpPr txBox="1"/>
          <p:nvPr/>
        </p:nvSpPr>
        <p:spPr>
          <a:xfrm rot="16200000">
            <a:off x="4244325" y="2696605"/>
            <a:ext cx="415498" cy="3918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05C2839-6258-4EA2-ADE4-EE6233BAAB3C}"/>
              </a:ext>
            </a:extLst>
          </p:cNvPr>
          <p:cNvSpPr txBox="1"/>
          <p:nvPr/>
        </p:nvSpPr>
        <p:spPr>
          <a:xfrm rot="16200000">
            <a:off x="7092336" y="2914350"/>
            <a:ext cx="415498" cy="3027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A4CCB01-2D0E-4963-B146-CA67CE82E73D}"/>
              </a:ext>
            </a:extLst>
          </p:cNvPr>
          <p:cNvSpPr txBox="1"/>
          <p:nvPr/>
        </p:nvSpPr>
        <p:spPr>
          <a:xfrm rot="16200000">
            <a:off x="4248619" y="105491"/>
            <a:ext cx="415498" cy="3027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83AFFA8C-534F-468C-A4DF-3D2576F5E5F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5628" r="7472" b="4739"/>
          <a:stretch/>
        </p:blipFill>
        <p:spPr>
          <a:xfrm>
            <a:off x="8775529" y="3663562"/>
            <a:ext cx="3048538" cy="2962053"/>
          </a:xfrm>
          <a:prstGeom prst="rect">
            <a:avLst/>
          </a:prstGeom>
        </p:spPr>
      </p:pic>
      <p:pic>
        <p:nvPicPr>
          <p:cNvPr id="166" name="图片 165">
            <a:extLst>
              <a:ext uri="{FF2B5EF4-FFF2-40B4-BE49-F238E27FC236}">
                <a16:creationId xmlns:a16="http://schemas.microsoft.com/office/drawing/2014/main" id="{B21BCE78-F7D5-4BF4-A857-0C4B2F15598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5015" r="6846" b="4684"/>
          <a:stretch/>
        </p:blipFill>
        <p:spPr>
          <a:xfrm>
            <a:off x="8669422" y="57291"/>
            <a:ext cx="3135511" cy="3098454"/>
          </a:xfrm>
          <a:prstGeom prst="rect">
            <a:avLst/>
          </a:prstGeom>
        </p:spPr>
      </p:pic>
      <p:sp>
        <p:nvSpPr>
          <p:cNvPr id="167" name="乘号 166">
            <a:extLst>
              <a:ext uri="{FF2B5EF4-FFF2-40B4-BE49-F238E27FC236}">
                <a16:creationId xmlns:a16="http://schemas.microsoft.com/office/drawing/2014/main" id="{7378FC3E-86FC-4F49-B87C-4771EE0A6C15}"/>
              </a:ext>
            </a:extLst>
          </p:cNvPr>
          <p:cNvSpPr/>
          <p:nvPr/>
        </p:nvSpPr>
        <p:spPr>
          <a:xfrm>
            <a:off x="10052496" y="1330600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B208E85C-77EE-4D42-8021-C183B48D8C1D}"/>
              </a:ext>
            </a:extLst>
          </p:cNvPr>
          <p:cNvCxnSpPr>
            <a:cxnSpLocks/>
          </p:cNvCxnSpPr>
          <p:nvPr/>
        </p:nvCxnSpPr>
        <p:spPr>
          <a:xfrm flipH="1" flipV="1">
            <a:off x="9469528" y="270662"/>
            <a:ext cx="683739" cy="119575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38B600BA-4F5E-4DE9-B0E3-6A3CEB455C39}"/>
              </a:ext>
            </a:extLst>
          </p:cNvPr>
          <p:cNvCxnSpPr>
            <a:cxnSpLocks/>
          </p:cNvCxnSpPr>
          <p:nvPr/>
        </p:nvCxnSpPr>
        <p:spPr>
          <a:xfrm flipH="1">
            <a:off x="8992170" y="1419973"/>
            <a:ext cx="1139654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A4201DBF-85AE-453A-8D9A-4C2744915EA1}"/>
              </a:ext>
            </a:extLst>
          </p:cNvPr>
          <p:cNvCxnSpPr>
            <a:cxnSpLocks/>
          </p:cNvCxnSpPr>
          <p:nvPr/>
        </p:nvCxnSpPr>
        <p:spPr>
          <a:xfrm flipH="1">
            <a:off x="9200031" y="1864833"/>
            <a:ext cx="364414" cy="11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8B5FB010-1607-4CC7-99BE-FF57F497EDE8}"/>
              </a:ext>
            </a:extLst>
          </p:cNvPr>
          <p:cNvCxnSpPr>
            <a:cxnSpLocks/>
          </p:cNvCxnSpPr>
          <p:nvPr/>
        </p:nvCxnSpPr>
        <p:spPr>
          <a:xfrm flipH="1" flipV="1">
            <a:off x="10301000" y="5344796"/>
            <a:ext cx="453762" cy="385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391F4CD9-96D3-4FF8-9D4E-D2CBB710A532}"/>
                  </a:ext>
                </a:extLst>
              </p:cNvPr>
              <p:cNvSpPr/>
              <p:nvPr/>
            </p:nvSpPr>
            <p:spPr>
              <a:xfrm>
                <a:off x="10394821" y="5842094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391F4CD9-96D3-4FF8-9D4E-D2CBB710A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821" y="5842094"/>
                <a:ext cx="1321196" cy="323165"/>
              </a:xfrm>
              <a:prstGeom prst="rect">
                <a:avLst/>
              </a:prstGeom>
              <a:blipFill>
                <a:blip r:embed="rId27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4B8A5F17-2A1C-49A9-91F7-0430B660FC55}"/>
                  </a:ext>
                </a:extLst>
              </p:cNvPr>
              <p:cNvSpPr/>
              <p:nvPr/>
            </p:nvSpPr>
            <p:spPr>
              <a:xfrm>
                <a:off x="10009176" y="6590880"/>
                <a:ext cx="80457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4B8A5F17-2A1C-49A9-91F7-0430B660F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176" y="6590880"/>
                <a:ext cx="804579" cy="323165"/>
              </a:xfrm>
              <a:prstGeom prst="rect">
                <a:avLst/>
              </a:prstGeom>
              <a:blipFill>
                <a:blip r:embed="rId28"/>
                <a:stretch>
                  <a:fillRect t="-3774" r="-1515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矩形 176">
            <a:extLst>
              <a:ext uri="{FF2B5EF4-FFF2-40B4-BE49-F238E27FC236}">
                <a16:creationId xmlns:a16="http://schemas.microsoft.com/office/drawing/2014/main" id="{23AC2ED6-B906-4833-9F7E-474C19013F1F}"/>
              </a:ext>
            </a:extLst>
          </p:cNvPr>
          <p:cNvSpPr/>
          <p:nvPr/>
        </p:nvSpPr>
        <p:spPr>
          <a:xfrm>
            <a:off x="9042902" y="6471545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7AAFCE5E-C017-4381-9043-10AFDFAFA75D}"/>
                  </a:ext>
                </a:extLst>
              </p:cNvPr>
              <p:cNvSpPr/>
              <p:nvPr/>
            </p:nvSpPr>
            <p:spPr>
              <a:xfrm>
                <a:off x="8870930" y="6389795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7AAFCE5E-C017-4381-9043-10AFDFAFA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930" y="6389795"/>
                <a:ext cx="499752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175953A1-CC36-4151-A017-A1C1ADB64942}"/>
                  </a:ext>
                </a:extLst>
              </p:cNvPr>
              <p:cNvSpPr/>
              <p:nvPr/>
            </p:nvSpPr>
            <p:spPr>
              <a:xfrm>
                <a:off x="9416086" y="6397959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175953A1-CC36-4151-A017-A1C1ADB64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086" y="6397959"/>
                <a:ext cx="700127" cy="323165"/>
              </a:xfrm>
              <a:prstGeom prst="rect">
                <a:avLst/>
              </a:prstGeom>
              <a:blipFill>
                <a:blip r:embed="rId30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B1BD8EB9-899C-419E-ACC6-889186986230}"/>
                  </a:ext>
                </a:extLst>
              </p:cNvPr>
              <p:cNvSpPr/>
              <p:nvPr/>
            </p:nvSpPr>
            <p:spPr>
              <a:xfrm>
                <a:off x="10764939" y="6391736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B1BD8EB9-899C-419E-ACC6-889186986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939" y="6391736"/>
                <a:ext cx="555857" cy="323165"/>
              </a:xfrm>
              <a:prstGeom prst="rect">
                <a:avLst/>
              </a:prstGeom>
              <a:blipFill>
                <a:blip r:embed="rId3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FD5E4F92-B84E-4C4F-9ECF-694829360367}"/>
                  </a:ext>
                </a:extLst>
              </p:cNvPr>
              <p:cNvSpPr/>
              <p:nvPr/>
            </p:nvSpPr>
            <p:spPr>
              <a:xfrm>
                <a:off x="11417975" y="6379778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FD5E4F92-B84E-4C4F-9ECF-694829360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975" y="6379778"/>
                <a:ext cx="355482" cy="3231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CEED1034-8493-422C-817E-FFF1590E4769}"/>
                  </a:ext>
                </a:extLst>
              </p:cNvPr>
              <p:cNvSpPr/>
              <p:nvPr/>
            </p:nvSpPr>
            <p:spPr>
              <a:xfrm>
                <a:off x="10243273" y="6413910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CEED1034-8493-422C-817E-FFF1590E4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273" y="6413910"/>
                <a:ext cx="343364" cy="3231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587A706-E23A-46A3-9387-87DE05ED7AB9}"/>
                  </a:ext>
                </a:extLst>
              </p:cNvPr>
              <p:cNvSpPr/>
              <p:nvPr/>
            </p:nvSpPr>
            <p:spPr>
              <a:xfrm>
                <a:off x="8674540" y="3390721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587A706-E23A-46A3-9387-87DE05ED7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540" y="3390721"/>
                <a:ext cx="782470" cy="323165"/>
              </a:xfrm>
              <a:prstGeom prst="rect">
                <a:avLst/>
              </a:prstGeom>
              <a:blipFill>
                <a:blip r:embed="rId34"/>
                <a:stretch>
                  <a:fillRect t="-3774" r="-11719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矩形 183">
            <a:extLst>
              <a:ext uri="{FF2B5EF4-FFF2-40B4-BE49-F238E27FC236}">
                <a16:creationId xmlns:a16="http://schemas.microsoft.com/office/drawing/2014/main" id="{B35E3404-8A48-43AD-80F4-9BD37CBE6F9E}"/>
              </a:ext>
            </a:extLst>
          </p:cNvPr>
          <p:cNvSpPr/>
          <p:nvPr/>
        </p:nvSpPr>
        <p:spPr>
          <a:xfrm flipH="1">
            <a:off x="8787127" y="3752953"/>
            <a:ext cx="24077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E9E9D183-1FB4-46DE-8EAD-EE97F6D21D01}"/>
              </a:ext>
            </a:extLst>
          </p:cNvPr>
          <p:cNvSpPr/>
          <p:nvPr/>
        </p:nvSpPr>
        <p:spPr>
          <a:xfrm>
            <a:off x="8673560" y="4945124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2D8DC672-F39E-4DB5-867D-B84388D9C168}"/>
              </a:ext>
            </a:extLst>
          </p:cNvPr>
          <p:cNvSpPr txBox="1"/>
          <p:nvPr/>
        </p:nvSpPr>
        <p:spPr>
          <a:xfrm rot="16200000">
            <a:off x="8635313" y="3746781"/>
            <a:ext cx="415498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0.102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2B64051C-F3DA-487E-A557-A746EB56451F}"/>
              </a:ext>
            </a:extLst>
          </p:cNvPr>
          <p:cNvSpPr txBox="1"/>
          <p:nvPr/>
        </p:nvSpPr>
        <p:spPr>
          <a:xfrm rot="16200000">
            <a:off x="8635935" y="4279569"/>
            <a:ext cx="415498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0.101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E7CBB1ED-E6D4-4261-8119-E3F76B00FF43}"/>
              </a:ext>
            </a:extLst>
          </p:cNvPr>
          <p:cNvSpPr txBox="1"/>
          <p:nvPr/>
        </p:nvSpPr>
        <p:spPr>
          <a:xfrm rot="16200000">
            <a:off x="8632836" y="5945863"/>
            <a:ext cx="415498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4AF9CB5B-56D3-4FAB-B0AD-84ABDE23E9B1}"/>
              </a:ext>
            </a:extLst>
          </p:cNvPr>
          <p:cNvSpPr txBox="1"/>
          <p:nvPr/>
        </p:nvSpPr>
        <p:spPr>
          <a:xfrm rot="16200000">
            <a:off x="8634905" y="5375043"/>
            <a:ext cx="415498" cy="533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0.099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7F16E23E-95AC-4459-9477-A30F6EB9965E}"/>
                  </a:ext>
                </a:extLst>
              </p:cNvPr>
              <p:cNvSpPr/>
              <p:nvPr/>
            </p:nvSpPr>
            <p:spPr>
              <a:xfrm>
                <a:off x="9522223" y="1662373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7F16E23E-95AC-4459-9477-A30F6EB99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23" y="1662373"/>
                <a:ext cx="1321196" cy="323165"/>
              </a:xfrm>
              <a:prstGeom prst="rect">
                <a:avLst/>
              </a:prstGeom>
              <a:blipFill>
                <a:blip r:embed="rId3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弧形 190">
            <a:extLst>
              <a:ext uri="{FF2B5EF4-FFF2-40B4-BE49-F238E27FC236}">
                <a16:creationId xmlns:a16="http://schemas.microsoft.com/office/drawing/2014/main" id="{0B2709AB-58F8-4933-8F98-50213FA8CCD8}"/>
              </a:ext>
            </a:extLst>
          </p:cNvPr>
          <p:cNvSpPr/>
          <p:nvPr/>
        </p:nvSpPr>
        <p:spPr>
          <a:xfrm rot="14613660">
            <a:off x="9681883" y="1027813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50EF260-4770-40E8-A899-25F76C2F2158}"/>
                  </a:ext>
                </a:extLst>
              </p:cNvPr>
              <p:cNvSpPr/>
              <p:nvPr/>
            </p:nvSpPr>
            <p:spPr>
              <a:xfrm>
                <a:off x="9811397" y="775646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250EF260-4770-40E8-A899-25F76C2F2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397" y="775646"/>
                <a:ext cx="1062721" cy="553998"/>
              </a:xfrm>
              <a:prstGeom prst="rect">
                <a:avLst/>
              </a:prstGeom>
              <a:blipFill>
                <a:blip r:embed="rId36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97D23957-BAD8-4693-901A-144B277819CF}"/>
                  </a:ext>
                </a:extLst>
              </p:cNvPr>
              <p:cNvSpPr/>
              <p:nvPr/>
            </p:nvSpPr>
            <p:spPr>
              <a:xfrm>
                <a:off x="5679675" y="6566722"/>
                <a:ext cx="804579" cy="323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97D23957-BAD8-4693-901A-144B27781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75" y="6566722"/>
                <a:ext cx="804579" cy="323165"/>
              </a:xfrm>
              <a:prstGeom prst="rect">
                <a:avLst/>
              </a:prstGeom>
              <a:blipFill>
                <a:blip r:embed="rId37"/>
                <a:stretch>
                  <a:fillRect t="-3774" r="-1515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本框 104">
            <a:extLst>
              <a:ext uri="{FF2B5EF4-FFF2-40B4-BE49-F238E27FC236}">
                <a16:creationId xmlns:a16="http://schemas.microsoft.com/office/drawing/2014/main" id="{E13AEFFE-0020-4FD0-9FBD-39C0613AFF74}"/>
              </a:ext>
            </a:extLst>
          </p:cNvPr>
          <p:cNvSpPr txBox="1"/>
          <p:nvPr/>
        </p:nvSpPr>
        <p:spPr>
          <a:xfrm>
            <a:off x="2727798" y="3183321"/>
            <a:ext cx="156091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Case 1-3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C29428E-D9A4-42CA-9976-31E040EA27BB}"/>
              </a:ext>
            </a:extLst>
          </p:cNvPr>
          <p:cNvSpPr/>
          <p:nvPr/>
        </p:nvSpPr>
        <p:spPr>
          <a:xfrm>
            <a:off x="8963219" y="2996939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AD09E3D-C11A-419C-AC56-8151FB4B8B2E}"/>
              </a:ext>
            </a:extLst>
          </p:cNvPr>
          <p:cNvSpPr/>
          <p:nvPr/>
        </p:nvSpPr>
        <p:spPr>
          <a:xfrm flipH="1">
            <a:off x="8717212" y="160889"/>
            <a:ext cx="177162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6FB3B01-732F-45D2-97EA-45A7689A36A5}"/>
              </a:ext>
            </a:extLst>
          </p:cNvPr>
          <p:cNvSpPr/>
          <p:nvPr/>
        </p:nvSpPr>
        <p:spPr>
          <a:xfrm>
            <a:off x="8669422" y="1265984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1FCB331-D534-4D3B-8BCC-36415FE97E3B}"/>
              </a:ext>
            </a:extLst>
          </p:cNvPr>
          <p:cNvSpPr/>
          <p:nvPr/>
        </p:nvSpPr>
        <p:spPr>
          <a:xfrm>
            <a:off x="8536119" y="869425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5D8938E4-794E-45A1-B6A9-F85DC4030BCC}"/>
              </a:ext>
            </a:extLst>
          </p:cNvPr>
          <p:cNvSpPr/>
          <p:nvPr/>
        </p:nvSpPr>
        <p:spPr>
          <a:xfrm>
            <a:off x="8536119" y="491447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B90B123B-0D07-4AD3-9499-CD9CC6BA7E08}"/>
              </a:ext>
            </a:extLst>
          </p:cNvPr>
          <p:cNvSpPr/>
          <p:nvPr/>
        </p:nvSpPr>
        <p:spPr>
          <a:xfrm>
            <a:off x="8544983" y="124891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C2C89AC-DC8C-4086-97DD-A08FC291E620}"/>
              </a:ext>
            </a:extLst>
          </p:cNvPr>
          <p:cNvSpPr/>
          <p:nvPr/>
        </p:nvSpPr>
        <p:spPr>
          <a:xfrm>
            <a:off x="8480258" y="1644434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92304F3D-9682-42C6-A1F2-45E098EE5676}"/>
              </a:ext>
            </a:extLst>
          </p:cNvPr>
          <p:cNvSpPr/>
          <p:nvPr/>
        </p:nvSpPr>
        <p:spPr>
          <a:xfrm>
            <a:off x="8480258" y="2044706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EE151F-DF3D-4F64-A1FF-48B34B41F4BB}"/>
              </a:ext>
            </a:extLst>
          </p:cNvPr>
          <p:cNvSpPr/>
          <p:nvPr/>
        </p:nvSpPr>
        <p:spPr>
          <a:xfrm>
            <a:off x="8480258" y="2425370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5CB4400-BDD0-4030-B1E4-1AE0C3069144}"/>
              </a:ext>
            </a:extLst>
          </p:cNvPr>
          <p:cNvSpPr/>
          <p:nvPr/>
        </p:nvSpPr>
        <p:spPr>
          <a:xfrm>
            <a:off x="11173357" y="2922914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E82AB405-2532-4E6C-84CF-991B1EBCCF34}"/>
              </a:ext>
            </a:extLst>
          </p:cNvPr>
          <p:cNvSpPr/>
          <p:nvPr/>
        </p:nvSpPr>
        <p:spPr>
          <a:xfrm>
            <a:off x="10413749" y="2924499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</a:t>
            </a:r>
            <a:r>
              <a:rPr lang="en-US" altLang="zh-CN" sz="15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6CA2D-B5C8-4156-9D27-41BEF4AE91A8}"/>
              </a:ext>
            </a:extLst>
          </p:cNvPr>
          <p:cNvSpPr/>
          <p:nvPr/>
        </p:nvSpPr>
        <p:spPr>
          <a:xfrm>
            <a:off x="9658652" y="2916017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37E40AC7-C0C0-4A60-A554-C98DE58A3593}"/>
              </a:ext>
            </a:extLst>
          </p:cNvPr>
          <p:cNvSpPr/>
          <p:nvPr/>
        </p:nvSpPr>
        <p:spPr>
          <a:xfrm>
            <a:off x="8912493" y="2921396"/>
            <a:ext cx="489236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3DB64CA6-F1B8-45BD-963E-D2D4B67355B2}"/>
              </a:ext>
            </a:extLst>
          </p:cNvPr>
          <p:cNvSpPr/>
          <p:nvPr/>
        </p:nvSpPr>
        <p:spPr>
          <a:xfrm>
            <a:off x="9894847" y="3121766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3E7E9EF-18D4-4719-9685-E9F8CB42B9C8}"/>
              </a:ext>
            </a:extLst>
          </p:cNvPr>
          <p:cNvSpPr/>
          <p:nvPr/>
        </p:nvSpPr>
        <p:spPr>
          <a:xfrm>
            <a:off x="2714626" y="234493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3854B72D-D886-45D3-B13C-B1AEB9703165}"/>
              </a:ext>
            </a:extLst>
          </p:cNvPr>
          <p:cNvSpPr/>
          <p:nvPr/>
        </p:nvSpPr>
        <p:spPr>
          <a:xfrm>
            <a:off x="2714626" y="3756112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BECC55D-CD5B-4F30-B5B7-D6AE423021D9}"/>
              </a:ext>
            </a:extLst>
          </p:cNvPr>
          <p:cNvSpPr/>
          <p:nvPr/>
        </p:nvSpPr>
        <p:spPr>
          <a:xfrm>
            <a:off x="6708173" y="146224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EA18FF2-8D5D-4D62-8087-6E5089732460}"/>
              </a:ext>
            </a:extLst>
          </p:cNvPr>
          <p:cNvSpPr/>
          <p:nvPr/>
        </p:nvSpPr>
        <p:spPr>
          <a:xfrm>
            <a:off x="5980310" y="3699189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8F51D77-80F8-4ABE-8DEA-E513B4D5BE2D}"/>
              </a:ext>
            </a:extLst>
          </p:cNvPr>
          <p:cNvSpPr/>
          <p:nvPr/>
        </p:nvSpPr>
        <p:spPr>
          <a:xfrm>
            <a:off x="11036450" y="151184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Case3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9A38789-790D-4F5E-9B12-325C90F0BDD8}"/>
              </a:ext>
            </a:extLst>
          </p:cNvPr>
          <p:cNvSpPr/>
          <p:nvPr/>
        </p:nvSpPr>
        <p:spPr>
          <a:xfrm>
            <a:off x="10813755" y="3730956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Case3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4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5CD5118F-7FB8-47FA-84AB-FB55F3527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4882" r="8567" b="3737"/>
          <a:stretch/>
        </p:blipFill>
        <p:spPr>
          <a:xfrm>
            <a:off x="8627698" y="3618119"/>
            <a:ext cx="3085945" cy="30481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4BA2D9-2BB1-4CB3-AF43-44B71B48C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5505" r="5823" b="5117"/>
          <a:stretch/>
        </p:blipFill>
        <p:spPr>
          <a:xfrm>
            <a:off x="8537732" y="20536"/>
            <a:ext cx="3190435" cy="30738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CCF671F-5EB4-4AC6-AE79-C6680E89E7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4665" r="8804" b="4953"/>
          <a:stretch/>
        </p:blipFill>
        <p:spPr>
          <a:xfrm>
            <a:off x="4414259" y="3605039"/>
            <a:ext cx="2996408" cy="29940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0AAE88-A46C-4070-BE58-BD1C5B7B1C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" t="5258" r="7160" b="3977"/>
          <a:stretch/>
        </p:blipFill>
        <p:spPr>
          <a:xfrm>
            <a:off x="4432598" y="28949"/>
            <a:ext cx="3039749" cy="3064872"/>
          </a:xfrm>
          <a:prstGeom prst="rect">
            <a:avLst/>
          </a:prstGeom>
        </p:spPr>
      </p:pic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045389D-6A53-4A5C-A495-1ABEC2F5B0C1}"/>
              </a:ext>
            </a:extLst>
          </p:cNvPr>
          <p:cNvCxnSpPr>
            <a:cxnSpLocks/>
          </p:cNvCxnSpPr>
          <p:nvPr/>
        </p:nvCxnSpPr>
        <p:spPr>
          <a:xfrm flipH="1" flipV="1">
            <a:off x="5293624" y="258926"/>
            <a:ext cx="658359" cy="123027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AF9DBB9B-140B-4DAE-9F4D-3D44395B2DFF}"/>
              </a:ext>
            </a:extLst>
          </p:cNvPr>
          <p:cNvCxnSpPr>
            <a:cxnSpLocks/>
          </p:cNvCxnSpPr>
          <p:nvPr/>
        </p:nvCxnSpPr>
        <p:spPr>
          <a:xfrm flipH="1" flipV="1">
            <a:off x="4787489" y="1480272"/>
            <a:ext cx="1143119" cy="942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731DC08-6125-4C58-A91D-FF62CF596FAD}"/>
              </a:ext>
            </a:extLst>
          </p:cNvPr>
          <p:cNvCxnSpPr>
            <a:cxnSpLocks/>
          </p:cNvCxnSpPr>
          <p:nvPr/>
        </p:nvCxnSpPr>
        <p:spPr>
          <a:xfrm flipH="1" flipV="1">
            <a:off x="9489704" y="373204"/>
            <a:ext cx="683739" cy="119575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CC5E590-27A8-4DC6-B4A5-E2575661AF2B}"/>
              </a:ext>
            </a:extLst>
          </p:cNvPr>
          <p:cNvCxnSpPr>
            <a:cxnSpLocks/>
          </p:cNvCxnSpPr>
          <p:nvPr/>
        </p:nvCxnSpPr>
        <p:spPr>
          <a:xfrm flipH="1">
            <a:off x="8917063" y="1522515"/>
            <a:ext cx="1234937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3E29259F-8872-4087-8A7B-9A05D060A5FE}"/>
              </a:ext>
            </a:extLst>
          </p:cNvPr>
          <p:cNvSpPr/>
          <p:nvPr/>
        </p:nvSpPr>
        <p:spPr>
          <a:xfrm>
            <a:off x="4625830" y="6432014"/>
            <a:ext cx="2805864" cy="122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4DD509A5-1304-4933-A698-C85040086480}"/>
                  </a:ext>
                </a:extLst>
              </p:cNvPr>
              <p:cNvSpPr/>
              <p:nvPr/>
            </p:nvSpPr>
            <p:spPr>
              <a:xfrm>
                <a:off x="4533364" y="6332497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4DD509A5-1304-4933-A698-C85040086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364" y="6332497"/>
                <a:ext cx="499752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5E1133C-074B-480D-A229-4E40467E903C}"/>
                  </a:ext>
                </a:extLst>
              </p:cNvPr>
              <p:cNvSpPr/>
              <p:nvPr/>
            </p:nvSpPr>
            <p:spPr>
              <a:xfrm>
                <a:off x="5078520" y="6340661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5E1133C-074B-480D-A229-4E40467E9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520" y="6340661"/>
                <a:ext cx="700127" cy="323165"/>
              </a:xfrm>
              <a:prstGeom prst="rect">
                <a:avLst/>
              </a:prstGeom>
              <a:blipFill>
                <a:blip r:embed="rId7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7F8AE66-AD13-48DF-905D-5A629923283F}"/>
                  </a:ext>
                </a:extLst>
              </p:cNvPr>
              <p:cNvSpPr/>
              <p:nvPr/>
            </p:nvSpPr>
            <p:spPr>
              <a:xfrm>
                <a:off x="6427373" y="6334438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7F8AE66-AD13-48DF-905D-5A6299232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73" y="6334438"/>
                <a:ext cx="555857" cy="323165"/>
              </a:xfrm>
              <a:prstGeom prst="rect">
                <a:avLst/>
              </a:prstGeom>
              <a:blipFill>
                <a:blip r:embed="rId8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0D4C336-5FCB-4F8B-A51A-82A367534B39}"/>
                  </a:ext>
                </a:extLst>
              </p:cNvPr>
              <p:cNvSpPr/>
              <p:nvPr/>
            </p:nvSpPr>
            <p:spPr>
              <a:xfrm>
                <a:off x="7141805" y="6332496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0D4C336-5FCB-4F8B-A51A-82A367534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805" y="6332496"/>
                <a:ext cx="355482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51F64665-77B5-49F5-AFB8-66B6E79E90C7}"/>
                  </a:ext>
                </a:extLst>
              </p:cNvPr>
              <p:cNvSpPr/>
              <p:nvPr/>
            </p:nvSpPr>
            <p:spPr>
              <a:xfrm>
                <a:off x="5905707" y="6356612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51F64665-77B5-49F5-AFB8-66B6E79E9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07" y="6356612"/>
                <a:ext cx="343364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56FE7F5E-8C02-4E5E-8E3D-2F847D664AF1}"/>
                  </a:ext>
                </a:extLst>
              </p:cNvPr>
              <p:cNvSpPr/>
              <p:nvPr/>
            </p:nvSpPr>
            <p:spPr>
              <a:xfrm>
                <a:off x="5668629" y="6532256"/>
                <a:ext cx="856402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56FE7F5E-8C02-4E5E-8E3D-2F847D664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629" y="6532256"/>
                <a:ext cx="856402" cy="323165"/>
              </a:xfrm>
              <a:prstGeom prst="rect">
                <a:avLst/>
              </a:prstGeom>
              <a:blipFill>
                <a:blip r:embed="rId11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E71F8F7-7B74-4CBF-9F92-5B74C90F6B60}"/>
                  </a:ext>
                </a:extLst>
              </p:cNvPr>
              <p:cNvSpPr/>
              <p:nvPr/>
            </p:nvSpPr>
            <p:spPr>
              <a:xfrm>
                <a:off x="4361375" y="3359209"/>
                <a:ext cx="782470" cy="328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E71F8F7-7B74-4CBF-9F92-5B74C90F6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375" y="3359209"/>
                <a:ext cx="782470" cy="328167"/>
              </a:xfrm>
              <a:prstGeom prst="rect">
                <a:avLst/>
              </a:prstGeom>
              <a:blipFill>
                <a:blip r:embed="rId12"/>
                <a:stretch>
                  <a:fillRect t="-3704" r="-10853" b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矩形 132">
            <a:extLst>
              <a:ext uri="{FF2B5EF4-FFF2-40B4-BE49-F238E27FC236}">
                <a16:creationId xmlns:a16="http://schemas.microsoft.com/office/drawing/2014/main" id="{A5922527-604A-4BBB-96DC-1B56F50D62E7}"/>
              </a:ext>
            </a:extLst>
          </p:cNvPr>
          <p:cNvSpPr/>
          <p:nvPr/>
        </p:nvSpPr>
        <p:spPr>
          <a:xfrm flipH="1">
            <a:off x="4470654" y="3716822"/>
            <a:ext cx="191911" cy="2839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10367D8B-16F9-4105-A5FD-D0C8912562F8}"/>
              </a:ext>
            </a:extLst>
          </p:cNvPr>
          <p:cNvSpPr txBox="1"/>
          <p:nvPr/>
        </p:nvSpPr>
        <p:spPr>
          <a:xfrm rot="16200000">
            <a:off x="4354520" y="5026179"/>
            <a:ext cx="415498" cy="355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BA47B24-359F-4155-978C-8AD72AAFBDC3}"/>
              </a:ext>
            </a:extLst>
          </p:cNvPr>
          <p:cNvSpPr txBox="1"/>
          <p:nvPr/>
        </p:nvSpPr>
        <p:spPr>
          <a:xfrm rot="16200000">
            <a:off x="4302468" y="5455478"/>
            <a:ext cx="415498" cy="429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A6F8E6E8-0585-4880-9D53-3C1DA5CE0BC4}"/>
              </a:ext>
            </a:extLst>
          </p:cNvPr>
          <p:cNvSpPr txBox="1"/>
          <p:nvPr/>
        </p:nvSpPr>
        <p:spPr>
          <a:xfrm rot="16200000">
            <a:off x="4300129" y="5920817"/>
            <a:ext cx="415498" cy="429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C83C0E74-4333-49AC-B30D-5D9712F62B1C}"/>
              </a:ext>
            </a:extLst>
          </p:cNvPr>
          <p:cNvSpPr txBox="1"/>
          <p:nvPr/>
        </p:nvSpPr>
        <p:spPr>
          <a:xfrm rot="16200000">
            <a:off x="4299350" y="4508741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0AE9F02B-8333-4C03-8F04-EB727B4E82FF}"/>
              </a:ext>
            </a:extLst>
          </p:cNvPr>
          <p:cNvSpPr txBox="1"/>
          <p:nvPr/>
        </p:nvSpPr>
        <p:spPr>
          <a:xfrm rot="16200000">
            <a:off x="4302985" y="4028723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69715AF4-C7A2-4552-A39D-0495F6599C08}"/>
              </a:ext>
            </a:extLst>
          </p:cNvPr>
          <p:cNvSpPr txBox="1"/>
          <p:nvPr/>
        </p:nvSpPr>
        <p:spPr>
          <a:xfrm rot="16200000">
            <a:off x="4299351" y="3602204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E3A10416-5A3D-4236-A745-2160D34768C8}"/>
              </a:ext>
            </a:extLst>
          </p:cNvPr>
          <p:cNvCxnSpPr>
            <a:cxnSpLocks/>
          </p:cNvCxnSpPr>
          <p:nvPr/>
        </p:nvCxnSpPr>
        <p:spPr>
          <a:xfrm flipH="1" flipV="1">
            <a:off x="5995595" y="5227917"/>
            <a:ext cx="587365" cy="378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E26C7DD3-236A-4020-BC34-E77367501D28}"/>
                  </a:ext>
                </a:extLst>
              </p:cNvPr>
              <p:cNvSpPr/>
              <p:nvPr/>
            </p:nvSpPr>
            <p:spPr>
              <a:xfrm>
                <a:off x="6343894" y="5614871"/>
                <a:ext cx="79791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E26C7DD3-236A-4020-BC34-E77367501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894" y="5614871"/>
                <a:ext cx="797911" cy="553998"/>
              </a:xfrm>
              <a:prstGeom prst="rect">
                <a:avLst/>
              </a:prstGeom>
              <a:blipFill>
                <a:blip r:embed="rId13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矩形 160">
            <a:extLst>
              <a:ext uri="{FF2B5EF4-FFF2-40B4-BE49-F238E27FC236}">
                <a16:creationId xmlns:a16="http://schemas.microsoft.com/office/drawing/2014/main" id="{026A29FE-4FD3-42DC-8BE6-E39B21CC94AF}"/>
              </a:ext>
            </a:extLst>
          </p:cNvPr>
          <p:cNvSpPr/>
          <p:nvPr/>
        </p:nvSpPr>
        <p:spPr>
          <a:xfrm>
            <a:off x="8890130" y="6481021"/>
            <a:ext cx="2823513" cy="8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3CD56362-3A02-4F7E-A112-AA8217D21C5A}"/>
                  </a:ext>
                </a:extLst>
              </p:cNvPr>
              <p:cNvSpPr/>
              <p:nvPr/>
            </p:nvSpPr>
            <p:spPr>
              <a:xfrm>
                <a:off x="8797665" y="6381504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3CD56362-3A02-4F7E-A112-AA8217D21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665" y="6381504"/>
                <a:ext cx="499752" cy="3231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40419194-6606-4DCA-8EBD-0980583F8489}"/>
                  </a:ext>
                </a:extLst>
              </p:cNvPr>
              <p:cNvSpPr/>
              <p:nvPr/>
            </p:nvSpPr>
            <p:spPr>
              <a:xfrm>
                <a:off x="9342821" y="6389668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40419194-6606-4DCA-8EBD-0980583F8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821" y="6389668"/>
                <a:ext cx="700127" cy="323165"/>
              </a:xfrm>
              <a:prstGeom prst="rect">
                <a:avLst/>
              </a:prstGeom>
              <a:blipFill>
                <a:blip r:embed="rId1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F2C52204-7D5E-4B01-A6EF-698E13607CF4}"/>
                  </a:ext>
                </a:extLst>
              </p:cNvPr>
              <p:cNvSpPr/>
              <p:nvPr/>
            </p:nvSpPr>
            <p:spPr>
              <a:xfrm>
                <a:off x="10691674" y="6383445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F2C52204-7D5E-4B01-A6EF-698E13607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674" y="6383445"/>
                <a:ext cx="555857" cy="323165"/>
              </a:xfrm>
              <a:prstGeom prst="rect">
                <a:avLst/>
              </a:prstGeom>
              <a:blipFill>
                <a:blip r:embed="rId16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4D8B6B1B-CEBB-49F0-8F24-6447C299308C}"/>
                  </a:ext>
                </a:extLst>
              </p:cNvPr>
              <p:cNvSpPr/>
              <p:nvPr/>
            </p:nvSpPr>
            <p:spPr>
              <a:xfrm>
                <a:off x="11406106" y="6381503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4D8B6B1B-CEBB-49F0-8F24-6447C2993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6106" y="6381503"/>
                <a:ext cx="355482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984F771F-A669-43C8-ACA2-DE3859E49E18}"/>
                  </a:ext>
                </a:extLst>
              </p:cNvPr>
              <p:cNvSpPr/>
              <p:nvPr/>
            </p:nvSpPr>
            <p:spPr>
              <a:xfrm>
                <a:off x="10170008" y="6405619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984F771F-A669-43C8-ACA2-DE3859E49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008" y="6405619"/>
                <a:ext cx="343364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373452FA-7545-4AE3-9E79-EA29CB3FC5F2}"/>
                  </a:ext>
                </a:extLst>
              </p:cNvPr>
              <p:cNvSpPr/>
              <p:nvPr/>
            </p:nvSpPr>
            <p:spPr>
              <a:xfrm>
                <a:off x="9932930" y="6581263"/>
                <a:ext cx="856402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373452FA-7545-4AE3-9E79-EA29CB3FC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930" y="6581263"/>
                <a:ext cx="856402" cy="323165"/>
              </a:xfrm>
              <a:prstGeom prst="rect">
                <a:avLst/>
              </a:prstGeom>
              <a:blipFill>
                <a:blip r:embed="rId19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5F02DFF7-4B38-4701-817A-1DA614D1FBAC}"/>
              </a:ext>
            </a:extLst>
          </p:cNvPr>
          <p:cNvCxnSpPr>
            <a:cxnSpLocks/>
          </p:cNvCxnSpPr>
          <p:nvPr/>
        </p:nvCxnSpPr>
        <p:spPr>
          <a:xfrm flipH="1" flipV="1">
            <a:off x="10259896" y="5276924"/>
            <a:ext cx="587365" cy="378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EC4C0E43-92D2-4AA1-BA41-17DFAE09DF0E}"/>
                  </a:ext>
                </a:extLst>
              </p:cNvPr>
              <p:cNvSpPr/>
              <p:nvPr/>
            </p:nvSpPr>
            <p:spPr>
              <a:xfrm>
                <a:off x="10608195" y="5663878"/>
                <a:ext cx="79791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EC4C0E43-92D2-4AA1-BA41-17DFAE09D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195" y="5663878"/>
                <a:ext cx="797911" cy="553998"/>
              </a:xfrm>
              <a:prstGeom prst="rect">
                <a:avLst/>
              </a:prstGeom>
              <a:blipFill>
                <a:blip r:embed="rId20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3BA62364-0B03-4BFA-B2DE-4E144EF7BD4F}"/>
              </a:ext>
            </a:extLst>
          </p:cNvPr>
          <p:cNvSpPr/>
          <p:nvPr/>
        </p:nvSpPr>
        <p:spPr>
          <a:xfrm flipH="1">
            <a:off x="8687924" y="3697792"/>
            <a:ext cx="252506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07E78A65-FA02-48F3-9920-4692841A68C5}"/>
              </a:ext>
            </a:extLst>
          </p:cNvPr>
          <p:cNvSpPr txBox="1"/>
          <p:nvPr/>
        </p:nvSpPr>
        <p:spPr>
          <a:xfrm rot="16200000">
            <a:off x="8637749" y="4898919"/>
            <a:ext cx="415498" cy="355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99AA256C-3855-478B-B67F-9E5FA5A570DF}"/>
              </a:ext>
            </a:extLst>
          </p:cNvPr>
          <p:cNvSpPr txBox="1"/>
          <p:nvPr/>
        </p:nvSpPr>
        <p:spPr>
          <a:xfrm rot="16200000">
            <a:off x="8554958" y="5405354"/>
            <a:ext cx="415498" cy="587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4E5F1CEB-9463-4A2D-91B7-15DD4C308ADA}"/>
              </a:ext>
            </a:extLst>
          </p:cNvPr>
          <p:cNvSpPr txBox="1"/>
          <p:nvPr/>
        </p:nvSpPr>
        <p:spPr>
          <a:xfrm rot="16200000">
            <a:off x="8554959" y="6034292"/>
            <a:ext cx="415498" cy="587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227F8BFB-82C2-4A05-B813-1D900FF01718}"/>
              </a:ext>
            </a:extLst>
          </p:cNvPr>
          <p:cNvSpPr txBox="1"/>
          <p:nvPr/>
        </p:nvSpPr>
        <p:spPr>
          <a:xfrm rot="16200000">
            <a:off x="8503199" y="4170052"/>
            <a:ext cx="415498" cy="521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0.102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6D8B2555-8321-4541-A8B9-2A57BDDC252E}"/>
              </a:ext>
            </a:extLst>
          </p:cNvPr>
          <p:cNvSpPr txBox="1"/>
          <p:nvPr/>
        </p:nvSpPr>
        <p:spPr>
          <a:xfrm rot="16200000">
            <a:off x="8503199" y="3553682"/>
            <a:ext cx="415498" cy="521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0.104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D1EFE6C6-7156-4C8A-B37A-42C12D9D7284}"/>
                  </a:ext>
                </a:extLst>
              </p:cNvPr>
              <p:cNvSpPr/>
              <p:nvPr/>
            </p:nvSpPr>
            <p:spPr>
              <a:xfrm>
                <a:off x="8473370" y="3361457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D1EFE6C6-7156-4C8A-B37A-42C12D9D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70" y="3361457"/>
                <a:ext cx="782470" cy="323165"/>
              </a:xfrm>
              <a:prstGeom prst="rect">
                <a:avLst/>
              </a:prstGeom>
              <a:blipFill>
                <a:blip r:embed="rId21"/>
                <a:stretch>
                  <a:fillRect t="-3774" r="-11719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1" name="图片 180">
            <a:extLst>
              <a:ext uri="{FF2B5EF4-FFF2-40B4-BE49-F238E27FC236}">
                <a16:creationId xmlns:a16="http://schemas.microsoft.com/office/drawing/2014/main" id="{DCF59751-3FF5-4310-85E4-B4263A96D28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t="5951" r="7160" b="5236"/>
          <a:stretch/>
        </p:blipFill>
        <p:spPr>
          <a:xfrm>
            <a:off x="465763" y="3646800"/>
            <a:ext cx="3019513" cy="2888923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61C44620-F2E9-4148-9AD7-8925F5CE1F6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t="4691" r="7551" b="4172"/>
          <a:stretch/>
        </p:blipFill>
        <p:spPr>
          <a:xfrm>
            <a:off x="336784" y="6778"/>
            <a:ext cx="3039747" cy="3061846"/>
          </a:xfrm>
          <a:prstGeom prst="rect">
            <a:avLst/>
          </a:prstGeom>
        </p:spPr>
      </p:pic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65D865E1-441A-4A2B-A411-B7B70D199DDA}"/>
              </a:ext>
            </a:extLst>
          </p:cNvPr>
          <p:cNvCxnSpPr>
            <a:cxnSpLocks/>
          </p:cNvCxnSpPr>
          <p:nvPr/>
        </p:nvCxnSpPr>
        <p:spPr>
          <a:xfrm flipH="1" flipV="1">
            <a:off x="991685" y="225538"/>
            <a:ext cx="683739" cy="1195754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9E6A1126-2EDA-4BDC-A4A4-2F43E8F21279}"/>
              </a:ext>
            </a:extLst>
          </p:cNvPr>
          <p:cNvCxnSpPr>
            <a:cxnSpLocks/>
          </p:cNvCxnSpPr>
          <p:nvPr/>
        </p:nvCxnSpPr>
        <p:spPr>
          <a:xfrm flipH="1">
            <a:off x="514327" y="1374849"/>
            <a:ext cx="1139654" cy="0"/>
          </a:xfrm>
          <a:prstGeom prst="straightConnector1">
            <a:avLst/>
          </a:prstGeom>
          <a:ln w="12700">
            <a:prstDash val="sysDot"/>
            <a:headEnd type="none" w="sm" len="med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0FDC814-55A6-4D8D-872E-52EA923CF6AA}"/>
                  </a:ext>
                </a:extLst>
              </p:cNvPr>
              <p:cNvSpPr/>
              <p:nvPr/>
            </p:nvSpPr>
            <p:spPr>
              <a:xfrm>
                <a:off x="1671198" y="6508130"/>
                <a:ext cx="80457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  <m:sup>
                        <m:r>
                          <a:rPr kumimoji="0" lang="zh-CN" altLang="en-US" sz="1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(rad)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A0FDC814-55A6-4D8D-872E-52EA923CF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198" y="6508130"/>
                <a:ext cx="804579" cy="323165"/>
              </a:xfrm>
              <a:prstGeom prst="rect">
                <a:avLst/>
              </a:prstGeom>
              <a:blipFill>
                <a:blip r:embed="rId24"/>
                <a:stretch>
                  <a:fillRect t="-5660" r="-1515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1C3D9871-8249-4A8A-ABC0-ADAD2C8D3144}"/>
              </a:ext>
            </a:extLst>
          </p:cNvPr>
          <p:cNvCxnSpPr>
            <a:cxnSpLocks/>
          </p:cNvCxnSpPr>
          <p:nvPr/>
        </p:nvCxnSpPr>
        <p:spPr>
          <a:xfrm flipH="1" flipV="1">
            <a:off x="2066190" y="5292834"/>
            <a:ext cx="453762" cy="385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65639CA0-B868-4586-9D88-13D796C102EA}"/>
                  </a:ext>
                </a:extLst>
              </p:cNvPr>
              <p:cNvSpPr/>
              <p:nvPr/>
            </p:nvSpPr>
            <p:spPr>
              <a:xfrm>
                <a:off x="2160011" y="5790132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65639CA0-B868-4586-9D88-13D796C10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11" y="5790132"/>
                <a:ext cx="1321196" cy="323165"/>
              </a:xfrm>
              <a:prstGeom prst="rect">
                <a:avLst/>
              </a:prstGeom>
              <a:blipFill>
                <a:blip r:embed="rId2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矩形 192">
            <a:extLst>
              <a:ext uri="{FF2B5EF4-FFF2-40B4-BE49-F238E27FC236}">
                <a16:creationId xmlns:a16="http://schemas.microsoft.com/office/drawing/2014/main" id="{1FDDF031-512A-4AF5-BC27-7F5463792309}"/>
              </a:ext>
            </a:extLst>
          </p:cNvPr>
          <p:cNvSpPr/>
          <p:nvPr/>
        </p:nvSpPr>
        <p:spPr>
          <a:xfrm>
            <a:off x="704924" y="6388795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20764741-87CF-4A89-B66F-1B8877AE9400}"/>
                  </a:ext>
                </a:extLst>
              </p:cNvPr>
              <p:cNvSpPr/>
              <p:nvPr/>
            </p:nvSpPr>
            <p:spPr>
              <a:xfrm>
                <a:off x="532952" y="6307045"/>
                <a:ext cx="49975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20764741-87CF-4A89-B66F-1B8877AE9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52" y="6307045"/>
                <a:ext cx="499752" cy="3231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9575A33D-DBC9-4D65-BE3D-CDCEB7986B93}"/>
                  </a:ext>
                </a:extLst>
              </p:cNvPr>
              <p:cNvSpPr/>
              <p:nvPr/>
            </p:nvSpPr>
            <p:spPr>
              <a:xfrm>
                <a:off x="1078108" y="6315209"/>
                <a:ext cx="70012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9575A33D-DBC9-4D65-BE3D-CDCEB7986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08" y="6315209"/>
                <a:ext cx="700127" cy="323165"/>
              </a:xfrm>
              <a:prstGeom prst="rect">
                <a:avLst/>
              </a:prstGeom>
              <a:blipFill>
                <a:blip r:embed="rId2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71D326E8-CAF6-408B-AC86-0D1248566A4B}"/>
                  </a:ext>
                </a:extLst>
              </p:cNvPr>
              <p:cNvSpPr/>
              <p:nvPr/>
            </p:nvSpPr>
            <p:spPr>
              <a:xfrm>
                <a:off x="2426961" y="6308986"/>
                <a:ext cx="5558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/2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71D326E8-CAF6-408B-AC86-0D1248566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961" y="6308986"/>
                <a:ext cx="555857" cy="323165"/>
              </a:xfrm>
              <a:prstGeom prst="rect">
                <a:avLst/>
              </a:prstGeom>
              <a:blipFill>
                <a:blip r:embed="rId28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295382FD-218F-402C-A8DD-3AA65BE56708}"/>
                  </a:ext>
                </a:extLst>
              </p:cNvPr>
              <p:cNvSpPr/>
              <p:nvPr/>
            </p:nvSpPr>
            <p:spPr>
              <a:xfrm>
                <a:off x="3141393" y="6307044"/>
                <a:ext cx="35548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295382FD-218F-402C-A8DD-3AA65BE56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393" y="6307044"/>
                <a:ext cx="355482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F397A036-C4FC-4FE6-9435-726F1D4870E9}"/>
                  </a:ext>
                </a:extLst>
              </p:cNvPr>
              <p:cNvSpPr/>
              <p:nvPr/>
            </p:nvSpPr>
            <p:spPr>
              <a:xfrm>
                <a:off x="1905295" y="6331160"/>
                <a:ext cx="343364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F397A036-C4FC-4FE6-9435-726F1D487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295" y="6331160"/>
                <a:ext cx="343364" cy="3231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A1CBE9C9-84E6-4663-8FD0-17960385C473}"/>
                  </a:ext>
                </a:extLst>
              </p:cNvPr>
              <p:cNvSpPr/>
              <p:nvPr/>
            </p:nvSpPr>
            <p:spPr>
              <a:xfrm>
                <a:off x="343386" y="3320872"/>
                <a:ext cx="782470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kumimoji="0" lang="en-US" altLang="zh-CN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0" lang="en-US" altLang="zh-CN" sz="1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(p.u.)</a:t>
                </a:r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A1CBE9C9-84E6-4663-8FD0-17960385C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6" y="3320872"/>
                <a:ext cx="782470" cy="323165"/>
              </a:xfrm>
              <a:prstGeom prst="rect">
                <a:avLst/>
              </a:prstGeom>
              <a:blipFill>
                <a:blip r:embed="rId31"/>
                <a:stretch>
                  <a:fillRect t="-3774" r="-10853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矩形 199">
            <a:extLst>
              <a:ext uri="{FF2B5EF4-FFF2-40B4-BE49-F238E27FC236}">
                <a16:creationId xmlns:a16="http://schemas.microsoft.com/office/drawing/2014/main" id="{2EECE209-D038-41F3-B195-5827A3676DFB}"/>
              </a:ext>
            </a:extLst>
          </p:cNvPr>
          <p:cNvSpPr/>
          <p:nvPr/>
        </p:nvSpPr>
        <p:spPr>
          <a:xfrm flipH="1">
            <a:off x="501464" y="3683104"/>
            <a:ext cx="195285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D6F0548-5697-44E3-8E04-D316E3CDD280}"/>
              </a:ext>
            </a:extLst>
          </p:cNvPr>
          <p:cNvSpPr txBox="1"/>
          <p:nvPr/>
        </p:nvSpPr>
        <p:spPr>
          <a:xfrm rot="16200000">
            <a:off x="388703" y="4895733"/>
            <a:ext cx="415498" cy="3554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C439C9C-A1D1-46B2-B52F-09C98A22D1F3}"/>
              </a:ext>
            </a:extLst>
          </p:cNvPr>
          <p:cNvSpPr txBox="1"/>
          <p:nvPr/>
        </p:nvSpPr>
        <p:spPr>
          <a:xfrm rot="16200000">
            <a:off x="325203" y="5463743"/>
            <a:ext cx="415498" cy="429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0.09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7EEA119-915E-4280-BEC2-486A2060750C}"/>
              </a:ext>
            </a:extLst>
          </p:cNvPr>
          <p:cNvSpPr txBox="1"/>
          <p:nvPr/>
        </p:nvSpPr>
        <p:spPr>
          <a:xfrm rot="16200000">
            <a:off x="327233" y="6002408"/>
            <a:ext cx="415498" cy="429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0.08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5BCA45B7-07DE-44DC-9EF2-A600DD08CF0C}"/>
              </a:ext>
            </a:extLst>
          </p:cNvPr>
          <p:cNvSpPr txBox="1"/>
          <p:nvPr/>
        </p:nvSpPr>
        <p:spPr>
          <a:xfrm rot="16200000">
            <a:off x="347585" y="4286614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0.11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4984FE76-5565-492C-B1C6-66A04FD5CF42}"/>
              </a:ext>
            </a:extLst>
          </p:cNvPr>
          <p:cNvSpPr txBox="1"/>
          <p:nvPr/>
        </p:nvSpPr>
        <p:spPr>
          <a:xfrm rot="16200000">
            <a:off x="347585" y="3714683"/>
            <a:ext cx="415498" cy="429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1" name="乘号 210">
            <a:extLst>
              <a:ext uri="{FF2B5EF4-FFF2-40B4-BE49-F238E27FC236}">
                <a16:creationId xmlns:a16="http://schemas.microsoft.com/office/drawing/2014/main" id="{CDB9D77E-8338-44DE-A5FB-7747B267F2E2}"/>
              </a:ext>
            </a:extLst>
          </p:cNvPr>
          <p:cNvSpPr/>
          <p:nvPr/>
        </p:nvSpPr>
        <p:spPr>
          <a:xfrm>
            <a:off x="5855068" y="1387400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8B2BD03C-FB6F-4685-B97C-1E001C55318B}"/>
              </a:ext>
            </a:extLst>
          </p:cNvPr>
          <p:cNvCxnSpPr>
            <a:cxnSpLocks/>
          </p:cNvCxnSpPr>
          <p:nvPr/>
        </p:nvCxnSpPr>
        <p:spPr>
          <a:xfrm flipH="1">
            <a:off x="4922089" y="1921633"/>
            <a:ext cx="364414" cy="11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A64570F-1B5E-4818-A46D-A3C3A1998916}"/>
                  </a:ext>
                </a:extLst>
              </p:cNvPr>
              <p:cNvSpPr/>
              <p:nvPr/>
            </p:nvSpPr>
            <p:spPr>
              <a:xfrm>
                <a:off x="5219496" y="1696692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EA64570F-1B5E-4818-A46D-A3C3A1998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96" y="1696692"/>
                <a:ext cx="1321196" cy="323165"/>
              </a:xfrm>
              <a:prstGeom prst="rect">
                <a:avLst/>
              </a:prstGeom>
              <a:blipFill>
                <a:blip r:embed="rId32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弧形 213">
            <a:extLst>
              <a:ext uri="{FF2B5EF4-FFF2-40B4-BE49-F238E27FC236}">
                <a16:creationId xmlns:a16="http://schemas.microsoft.com/office/drawing/2014/main" id="{724A4C5C-0408-4BF7-859B-ECE8A6E9191F}"/>
              </a:ext>
            </a:extLst>
          </p:cNvPr>
          <p:cNvSpPr/>
          <p:nvPr/>
        </p:nvSpPr>
        <p:spPr>
          <a:xfrm rot="14613660">
            <a:off x="5484455" y="1084613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75FD4067-C3BF-438E-9565-455E4BECB791}"/>
                  </a:ext>
                </a:extLst>
              </p:cNvPr>
              <p:cNvSpPr/>
              <p:nvPr/>
            </p:nvSpPr>
            <p:spPr>
              <a:xfrm>
                <a:off x="5613969" y="832446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75FD4067-C3BF-438E-9565-455E4BECB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9" y="832446"/>
                <a:ext cx="1062721" cy="553998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乘号 220">
            <a:extLst>
              <a:ext uri="{FF2B5EF4-FFF2-40B4-BE49-F238E27FC236}">
                <a16:creationId xmlns:a16="http://schemas.microsoft.com/office/drawing/2014/main" id="{0792E835-A74D-49D7-8C31-B27C5A9C8CDA}"/>
              </a:ext>
            </a:extLst>
          </p:cNvPr>
          <p:cNvSpPr/>
          <p:nvPr/>
        </p:nvSpPr>
        <p:spPr>
          <a:xfrm>
            <a:off x="1562352" y="1279457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3337E4C9-3409-49C8-9014-B8A8F28371D3}"/>
              </a:ext>
            </a:extLst>
          </p:cNvPr>
          <p:cNvCxnSpPr>
            <a:cxnSpLocks/>
          </p:cNvCxnSpPr>
          <p:nvPr/>
        </p:nvCxnSpPr>
        <p:spPr>
          <a:xfrm flipH="1">
            <a:off x="646626" y="1836694"/>
            <a:ext cx="364414" cy="11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01A45901-2153-4A2B-B34D-EFA7D34D1BC4}"/>
                  </a:ext>
                </a:extLst>
              </p:cNvPr>
              <p:cNvSpPr/>
              <p:nvPr/>
            </p:nvSpPr>
            <p:spPr>
              <a:xfrm>
                <a:off x="968818" y="1634234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01A45901-2153-4A2B-B34D-EFA7D34D1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18" y="1634234"/>
                <a:ext cx="1321196" cy="323165"/>
              </a:xfrm>
              <a:prstGeom prst="rect">
                <a:avLst/>
              </a:prstGeom>
              <a:blipFill>
                <a:blip r:embed="rId34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弧形 223">
            <a:extLst>
              <a:ext uri="{FF2B5EF4-FFF2-40B4-BE49-F238E27FC236}">
                <a16:creationId xmlns:a16="http://schemas.microsoft.com/office/drawing/2014/main" id="{6F2C3F1F-0793-47CC-A64C-0CA4E743C21B}"/>
              </a:ext>
            </a:extLst>
          </p:cNvPr>
          <p:cNvSpPr/>
          <p:nvPr/>
        </p:nvSpPr>
        <p:spPr>
          <a:xfrm rot="14613660">
            <a:off x="1191739" y="976670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ADDDEAD6-6ECD-4C28-B8CF-7FE212AE6C6D}"/>
                  </a:ext>
                </a:extLst>
              </p:cNvPr>
              <p:cNvSpPr/>
              <p:nvPr/>
            </p:nvSpPr>
            <p:spPr>
              <a:xfrm>
                <a:off x="1321253" y="724503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ADDDEAD6-6ECD-4C28-B8CF-7FE212AE6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53" y="724503"/>
                <a:ext cx="1062721" cy="553998"/>
              </a:xfrm>
              <a:prstGeom prst="rect">
                <a:avLst/>
              </a:prstGeom>
              <a:blipFill>
                <a:blip r:embed="rId35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乘号 225">
            <a:extLst>
              <a:ext uri="{FF2B5EF4-FFF2-40B4-BE49-F238E27FC236}">
                <a16:creationId xmlns:a16="http://schemas.microsoft.com/office/drawing/2014/main" id="{993356E8-732F-412E-88AB-26E41B9F688F}"/>
              </a:ext>
            </a:extLst>
          </p:cNvPr>
          <p:cNvSpPr/>
          <p:nvPr/>
        </p:nvSpPr>
        <p:spPr>
          <a:xfrm>
            <a:off x="10062970" y="1426226"/>
            <a:ext cx="159282" cy="178746"/>
          </a:xfrm>
          <a:prstGeom prst="mathMultiply">
            <a:avLst>
              <a:gd name="adj1" fmla="val 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4808707E-692D-4296-A9D8-7D966CA3082D}"/>
              </a:ext>
            </a:extLst>
          </p:cNvPr>
          <p:cNvCxnSpPr>
            <a:cxnSpLocks/>
          </p:cNvCxnSpPr>
          <p:nvPr/>
        </p:nvCxnSpPr>
        <p:spPr>
          <a:xfrm flipH="1">
            <a:off x="9210505" y="1960459"/>
            <a:ext cx="364414" cy="115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9A764C00-4709-48DA-96CB-9782659CF6A9}"/>
                  </a:ext>
                </a:extLst>
              </p:cNvPr>
              <p:cNvSpPr/>
              <p:nvPr/>
            </p:nvSpPr>
            <p:spPr>
              <a:xfrm>
                <a:off x="9532697" y="1757999"/>
                <a:ext cx="132119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9A764C00-4709-48DA-96CB-9782659CF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697" y="1757999"/>
                <a:ext cx="1321196" cy="323165"/>
              </a:xfrm>
              <a:prstGeom prst="rect">
                <a:avLst/>
              </a:prstGeom>
              <a:blipFill>
                <a:blip r:embed="rId36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弧形 228">
            <a:extLst>
              <a:ext uri="{FF2B5EF4-FFF2-40B4-BE49-F238E27FC236}">
                <a16:creationId xmlns:a16="http://schemas.microsoft.com/office/drawing/2014/main" id="{0A8CC3B2-B62A-4868-8912-527C95F12CB4}"/>
              </a:ext>
            </a:extLst>
          </p:cNvPr>
          <p:cNvSpPr/>
          <p:nvPr/>
        </p:nvSpPr>
        <p:spPr>
          <a:xfrm rot="14613660">
            <a:off x="9692357" y="1123439"/>
            <a:ext cx="791278" cy="731520"/>
          </a:xfrm>
          <a:prstGeom prst="arc">
            <a:avLst>
              <a:gd name="adj1" fmla="val 17842519"/>
              <a:gd name="adj2" fmla="val 21442091"/>
            </a:avLst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9A8750BA-1669-45D6-8958-ACABD2AFA65C}"/>
                  </a:ext>
                </a:extLst>
              </p:cNvPr>
              <p:cNvSpPr/>
              <p:nvPr/>
            </p:nvSpPr>
            <p:spPr>
              <a:xfrm>
                <a:off x="9821871" y="871272"/>
                <a:ext cx="10627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zh-CN" alt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  <m:sup>
                          <m:r>
                            <a:rPr kumimoji="0" lang="zh-CN" altLang="en-US" sz="15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altLang="zh-CN" sz="1500" b="0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CN" sz="1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altLang="zh-CN" sz="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/3</m:t>
                      </m:r>
                    </m:oMath>
                  </m:oMathPara>
                </a14:m>
                <a:endPara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9A8750BA-1669-45D6-8958-ACABD2AF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871" y="871272"/>
                <a:ext cx="1062721" cy="553998"/>
              </a:xfrm>
              <a:prstGeom prst="rect">
                <a:avLst/>
              </a:prstGeom>
              <a:blipFill>
                <a:blip r:embed="rId37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E13C999B-D485-4729-8DD3-A277C3FA3328}"/>
              </a:ext>
            </a:extLst>
          </p:cNvPr>
          <p:cNvSpPr txBox="1"/>
          <p:nvPr/>
        </p:nvSpPr>
        <p:spPr>
          <a:xfrm>
            <a:off x="2792300" y="3094874"/>
            <a:ext cx="156091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Case 4-6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1061421-095A-434D-94FF-B84076052FEF}"/>
              </a:ext>
            </a:extLst>
          </p:cNvPr>
          <p:cNvSpPr/>
          <p:nvPr/>
        </p:nvSpPr>
        <p:spPr>
          <a:xfrm>
            <a:off x="515508" y="2911508"/>
            <a:ext cx="2739006" cy="9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807C372-CA6C-42F5-993E-9B1D67BAC586}"/>
              </a:ext>
            </a:extLst>
          </p:cNvPr>
          <p:cNvSpPr/>
          <p:nvPr/>
        </p:nvSpPr>
        <p:spPr>
          <a:xfrm>
            <a:off x="2863163" y="2816240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6F5C4F1-36D5-4160-A337-5F306C97FC77}"/>
              </a:ext>
            </a:extLst>
          </p:cNvPr>
          <p:cNvSpPr/>
          <p:nvPr/>
        </p:nvSpPr>
        <p:spPr>
          <a:xfrm>
            <a:off x="2060811" y="2819889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D138B69-E279-4738-93DB-5EB6C683A032}"/>
              </a:ext>
            </a:extLst>
          </p:cNvPr>
          <p:cNvSpPr/>
          <p:nvPr/>
        </p:nvSpPr>
        <p:spPr>
          <a:xfrm>
            <a:off x="1231773" y="2817827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02DD7BB-2900-4F3E-97E9-15E3315AE8C0}"/>
              </a:ext>
            </a:extLst>
          </p:cNvPr>
          <p:cNvSpPr/>
          <p:nvPr/>
        </p:nvSpPr>
        <p:spPr>
          <a:xfrm>
            <a:off x="452122" y="2809604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3673160-8FA7-42E3-A18B-879E1B7C39D5}"/>
              </a:ext>
            </a:extLst>
          </p:cNvPr>
          <p:cNvSpPr/>
          <p:nvPr/>
        </p:nvSpPr>
        <p:spPr>
          <a:xfrm>
            <a:off x="1364866" y="3027822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AD6713A-F518-4292-A91B-765B00DAD093}"/>
              </a:ext>
            </a:extLst>
          </p:cNvPr>
          <p:cNvSpPr/>
          <p:nvPr/>
        </p:nvSpPr>
        <p:spPr>
          <a:xfrm flipH="1">
            <a:off x="393661" y="99258"/>
            <a:ext cx="119864" cy="2742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4FBF1B8-28DB-4740-AA31-75800B911F41}"/>
              </a:ext>
            </a:extLst>
          </p:cNvPr>
          <p:cNvSpPr/>
          <p:nvPr/>
        </p:nvSpPr>
        <p:spPr>
          <a:xfrm>
            <a:off x="309222" y="1226268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A00B194-9923-4266-83D4-68D407ED5F01}"/>
              </a:ext>
            </a:extLst>
          </p:cNvPr>
          <p:cNvSpPr/>
          <p:nvPr/>
        </p:nvSpPr>
        <p:spPr>
          <a:xfrm>
            <a:off x="258637" y="1603965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BC13333-A54E-4D40-B74B-1AF8AD5091BA}"/>
              </a:ext>
            </a:extLst>
          </p:cNvPr>
          <p:cNvSpPr/>
          <p:nvPr/>
        </p:nvSpPr>
        <p:spPr>
          <a:xfrm>
            <a:off x="260429" y="2012084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AE337B4-53DE-4807-87A9-4D7106A13E0F}"/>
              </a:ext>
            </a:extLst>
          </p:cNvPr>
          <p:cNvSpPr/>
          <p:nvPr/>
        </p:nvSpPr>
        <p:spPr>
          <a:xfrm>
            <a:off x="265732" y="2423097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5555E36-13DE-4907-A014-EE17DD01F279}"/>
              </a:ext>
            </a:extLst>
          </p:cNvPr>
          <p:cNvSpPr/>
          <p:nvPr/>
        </p:nvSpPr>
        <p:spPr>
          <a:xfrm>
            <a:off x="305231" y="82975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5DDC160-50DA-43A7-AB96-D71452B38540}"/>
              </a:ext>
            </a:extLst>
          </p:cNvPr>
          <p:cNvSpPr/>
          <p:nvPr/>
        </p:nvSpPr>
        <p:spPr>
          <a:xfrm>
            <a:off x="303002" y="423659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9829CC8-06D0-4696-91E4-B75090E0AE0F}"/>
              </a:ext>
            </a:extLst>
          </p:cNvPr>
          <p:cNvSpPr/>
          <p:nvPr/>
        </p:nvSpPr>
        <p:spPr>
          <a:xfrm>
            <a:off x="305231" y="13537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AA9D15CA-18C0-434F-9E00-A5E5E272DFAC}"/>
              </a:ext>
            </a:extLst>
          </p:cNvPr>
          <p:cNvSpPr/>
          <p:nvPr/>
        </p:nvSpPr>
        <p:spPr>
          <a:xfrm>
            <a:off x="4533364" y="2913062"/>
            <a:ext cx="2893441" cy="103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8D72C98-8595-47D5-9386-287B8FAF1CD9}"/>
              </a:ext>
            </a:extLst>
          </p:cNvPr>
          <p:cNvSpPr/>
          <p:nvPr/>
        </p:nvSpPr>
        <p:spPr>
          <a:xfrm>
            <a:off x="5871523" y="2832438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24B4289-9C44-46D8-8124-F913AD8B5B49}"/>
              </a:ext>
            </a:extLst>
          </p:cNvPr>
          <p:cNvSpPr/>
          <p:nvPr/>
        </p:nvSpPr>
        <p:spPr>
          <a:xfrm>
            <a:off x="6418501" y="2834284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1CFA51A-AF07-4FD5-A346-07C811316734}"/>
              </a:ext>
            </a:extLst>
          </p:cNvPr>
          <p:cNvSpPr/>
          <p:nvPr/>
        </p:nvSpPr>
        <p:spPr>
          <a:xfrm>
            <a:off x="6917068" y="2834284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2EAE826-7FCB-49CB-BBDE-8CC19902461A}"/>
              </a:ext>
            </a:extLst>
          </p:cNvPr>
          <p:cNvSpPr/>
          <p:nvPr/>
        </p:nvSpPr>
        <p:spPr>
          <a:xfrm>
            <a:off x="5284790" y="2832034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CB9E126-977F-4AE3-ABF9-8D5C56F26ECF}"/>
              </a:ext>
            </a:extLst>
          </p:cNvPr>
          <p:cNvSpPr/>
          <p:nvPr/>
        </p:nvSpPr>
        <p:spPr>
          <a:xfrm>
            <a:off x="4675571" y="2839363"/>
            <a:ext cx="4411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6D238CE4-725C-46EE-B02D-7D3938DCE116}"/>
              </a:ext>
            </a:extLst>
          </p:cNvPr>
          <p:cNvSpPr/>
          <p:nvPr/>
        </p:nvSpPr>
        <p:spPr>
          <a:xfrm flipH="1">
            <a:off x="4450048" y="73477"/>
            <a:ext cx="158740" cy="28285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04E5421-26CA-4EF5-9AE8-8DCF278A4FA2}"/>
              </a:ext>
            </a:extLst>
          </p:cNvPr>
          <p:cNvSpPr/>
          <p:nvPr/>
        </p:nvSpPr>
        <p:spPr>
          <a:xfrm>
            <a:off x="4407749" y="132191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1E3381B-E6FC-4B66-80FE-AC367EC659C8}"/>
              </a:ext>
            </a:extLst>
          </p:cNvPr>
          <p:cNvSpPr/>
          <p:nvPr/>
        </p:nvSpPr>
        <p:spPr>
          <a:xfrm>
            <a:off x="4414259" y="759250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BB49481-7BD3-4B83-A928-97D226838ADA}"/>
              </a:ext>
            </a:extLst>
          </p:cNvPr>
          <p:cNvSpPr/>
          <p:nvPr/>
        </p:nvSpPr>
        <p:spPr>
          <a:xfrm>
            <a:off x="4328709" y="218470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B8C2878-E7A7-458F-B0B7-44C7DC15B070}"/>
              </a:ext>
            </a:extLst>
          </p:cNvPr>
          <p:cNvSpPr/>
          <p:nvPr/>
        </p:nvSpPr>
        <p:spPr>
          <a:xfrm>
            <a:off x="4345222" y="1882629"/>
            <a:ext cx="3449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FFDFE575-4998-4FFA-B19E-5F5EA9C7BB83}"/>
              </a:ext>
            </a:extLst>
          </p:cNvPr>
          <p:cNvSpPr/>
          <p:nvPr/>
        </p:nvSpPr>
        <p:spPr>
          <a:xfrm>
            <a:off x="4261653" y="2405396"/>
            <a:ext cx="4424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81F5CE4-88BC-4A32-B55D-E0CF6B7C846C}"/>
              </a:ext>
            </a:extLst>
          </p:cNvPr>
          <p:cNvSpPr/>
          <p:nvPr/>
        </p:nvSpPr>
        <p:spPr>
          <a:xfrm>
            <a:off x="9748901" y="3066334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256CCB2B-D67C-4716-B005-8C8C8C329B64}"/>
              </a:ext>
            </a:extLst>
          </p:cNvPr>
          <p:cNvSpPr/>
          <p:nvPr/>
        </p:nvSpPr>
        <p:spPr>
          <a:xfrm>
            <a:off x="5491265" y="3029998"/>
            <a:ext cx="1083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Voltage (V)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63DF961-E316-4DC1-84FD-6318A56FC787}"/>
              </a:ext>
            </a:extLst>
          </p:cNvPr>
          <p:cNvSpPr/>
          <p:nvPr/>
        </p:nvSpPr>
        <p:spPr>
          <a:xfrm>
            <a:off x="8717831" y="2937543"/>
            <a:ext cx="2893441" cy="103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17EAE3B5-CDAB-4480-8837-C9517826446E}"/>
              </a:ext>
            </a:extLst>
          </p:cNvPr>
          <p:cNvSpPr/>
          <p:nvPr/>
        </p:nvSpPr>
        <p:spPr>
          <a:xfrm>
            <a:off x="10095169" y="2866239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0BEC93D-31BE-4844-91D4-9F1D40CC6CEF}"/>
              </a:ext>
            </a:extLst>
          </p:cNvPr>
          <p:cNvSpPr/>
          <p:nvPr/>
        </p:nvSpPr>
        <p:spPr>
          <a:xfrm>
            <a:off x="10680211" y="2858403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4D0D540-A27E-4C43-A8AF-1D26BE82E588}"/>
              </a:ext>
            </a:extLst>
          </p:cNvPr>
          <p:cNvSpPr/>
          <p:nvPr/>
        </p:nvSpPr>
        <p:spPr>
          <a:xfrm>
            <a:off x="11355041" y="2853024"/>
            <a:ext cx="4251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F1755A9-458A-40AB-AC70-5F045223A3FB}"/>
              </a:ext>
            </a:extLst>
          </p:cNvPr>
          <p:cNvSpPr/>
          <p:nvPr/>
        </p:nvSpPr>
        <p:spPr>
          <a:xfrm>
            <a:off x="9361170" y="2862912"/>
            <a:ext cx="4892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CA2C6724-37C2-4F99-B4C6-89E586DA0E86}"/>
              </a:ext>
            </a:extLst>
          </p:cNvPr>
          <p:cNvSpPr/>
          <p:nvPr/>
        </p:nvSpPr>
        <p:spPr>
          <a:xfrm>
            <a:off x="8679920" y="2860186"/>
            <a:ext cx="4892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B821099-8CDF-41AF-8151-66701BC4EDB8}"/>
              </a:ext>
            </a:extLst>
          </p:cNvPr>
          <p:cNvSpPr/>
          <p:nvPr/>
        </p:nvSpPr>
        <p:spPr>
          <a:xfrm flipH="1">
            <a:off x="8597227" y="84497"/>
            <a:ext cx="158740" cy="28285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CF33ADD-4626-41CD-AF85-582A4BDE7705}"/>
              </a:ext>
            </a:extLst>
          </p:cNvPr>
          <p:cNvSpPr/>
          <p:nvPr/>
        </p:nvSpPr>
        <p:spPr>
          <a:xfrm>
            <a:off x="8547501" y="1381663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F9CAF72-38FC-4D75-8E9E-3F2F728F87FF}"/>
              </a:ext>
            </a:extLst>
          </p:cNvPr>
          <p:cNvSpPr/>
          <p:nvPr/>
        </p:nvSpPr>
        <p:spPr>
          <a:xfrm>
            <a:off x="8344068" y="2012084"/>
            <a:ext cx="4892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-0.8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045B05D3-11D0-4549-8D2B-C67294CA3F06}"/>
              </a:ext>
            </a:extLst>
          </p:cNvPr>
          <p:cNvSpPr/>
          <p:nvPr/>
        </p:nvSpPr>
        <p:spPr>
          <a:xfrm>
            <a:off x="8335099" y="2648579"/>
            <a:ext cx="4892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7DFAA998-EA24-4EB7-B1BD-D7D5761847D1}"/>
              </a:ext>
            </a:extLst>
          </p:cNvPr>
          <p:cNvSpPr/>
          <p:nvPr/>
        </p:nvSpPr>
        <p:spPr>
          <a:xfrm>
            <a:off x="8417742" y="701440"/>
            <a:ext cx="4231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0.8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B0F2B571-4F8E-4851-ABA3-1E024B35D2B2}"/>
              </a:ext>
            </a:extLst>
          </p:cNvPr>
          <p:cNvSpPr/>
          <p:nvPr/>
        </p:nvSpPr>
        <p:spPr>
          <a:xfrm>
            <a:off x="8424427" y="41880"/>
            <a:ext cx="4231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4252146-2C86-4D5F-A539-8B2BBBBABF08}"/>
              </a:ext>
            </a:extLst>
          </p:cNvPr>
          <p:cNvSpPr/>
          <p:nvPr/>
        </p:nvSpPr>
        <p:spPr>
          <a:xfrm>
            <a:off x="2640335" y="105749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46090262-C056-424C-A5BA-719E6C667E95}"/>
              </a:ext>
            </a:extLst>
          </p:cNvPr>
          <p:cNvSpPr/>
          <p:nvPr/>
        </p:nvSpPr>
        <p:spPr>
          <a:xfrm>
            <a:off x="2472243" y="3699844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Case4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37A39DFA-89A4-45A6-8F59-3B5A2B021BCC}"/>
              </a:ext>
            </a:extLst>
          </p:cNvPr>
          <p:cNvSpPr/>
          <p:nvPr/>
        </p:nvSpPr>
        <p:spPr>
          <a:xfrm>
            <a:off x="6723358" y="109384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Case5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43E8A35F-A160-4F5C-8870-231196FA1AFF}"/>
              </a:ext>
            </a:extLst>
          </p:cNvPr>
          <p:cNvSpPr/>
          <p:nvPr/>
        </p:nvSpPr>
        <p:spPr>
          <a:xfrm>
            <a:off x="6714112" y="3710139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Case5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B3716423-58C0-404E-BCFA-8C18EE1FA225}"/>
              </a:ext>
            </a:extLst>
          </p:cNvPr>
          <p:cNvSpPr/>
          <p:nvPr/>
        </p:nvSpPr>
        <p:spPr>
          <a:xfrm>
            <a:off x="10929501" y="97343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39C069F6-BFB8-4AC3-A792-0E416779219F}"/>
              </a:ext>
            </a:extLst>
          </p:cNvPr>
          <p:cNvSpPr/>
          <p:nvPr/>
        </p:nvSpPr>
        <p:spPr>
          <a:xfrm>
            <a:off x="10271325" y="3715015"/>
            <a:ext cx="65434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Case6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9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8569</TotalTime>
  <Words>2420</Words>
  <Application>Microsoft Office PowerPoint</Application>
  <PresentationFormat>宽屏</PresentationFormat>
  <Paragraphs>1066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等线 Light</vt:lpstr>
      <vt:lpstr>宋体</vt:lpstr>
      <vt:lpstr>Arial</vt:lpstr>
      <vt:lpstr>Calibri</vt:lpstr>
      <vt:lpstr>Calibri Light</vt:lpstr>
      <vt:lpstr>Cambria Math</vt:lpstr>
      <vt:lpstr>Times New Roman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fengqifan</dc:creator>
  <cp:lastModifiedBy>fengqifan</cp:lastModifiedBy>
  <cp:revision>164</cp:revision>
  <dcterms:created xsi:type="dcterms:W3CDTF">2024-08-21T13:14:27Z</dcterms:created>
  <dcterms:modified xsi:type="dcterms:W3CDTF">2025-04-10T15:23:40Z</dcterms:modified>
</cp:coreProperties>
</file>